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5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3" r:id="rId27"/>
  </p:sldIdLst>
  <p:sldSz cx="18288000" cy="10287000"/>
  <p:notesSz cx="18288000" cy="10287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82AF"/>
    <a:srgbClr val="3F82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756" y="4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FDFBE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70444" y="4126473"/>
            <a:ext cx="7943849" cy="4476749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4126473"/>
            <a:ext cx="5030135" cy="4473092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253953" y="4126473"/>
            <a:ext cx="5034045" cy="447674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011512" y="1535823"/>
            <a:ext cx="14264974" cy="9550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100" b="0" i="0">
                <a:solidFill>
                  <a:srgbClr val="3F82AF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rgbClr val="FDFBED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3F82A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FDFBE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48621" y="3248968"/>
            <a:ext cx="3000374" cy="496252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rgbClr val="FDFBED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16000" y="2668728"/>
            <a:ext cx="6404609" cy="5393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3F82A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1623872" y="2681751"/>
            <a:ext cx="5203190" cy="53549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3F82A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rgbClr val="FDFBED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FDFB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48973" y="1819464"/>
            <a:ext cx="8790052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0" i="0">
                <a:solidFill>
                  <a:srgbClr val="FDFBED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33687" y="2409148"/>
            <a:ext cx="15820624" cy="63912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rgbClr val="3F82A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35A1424F-CC6D-41AE-AD9D-4FFA459F8F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82770" y="-3982770"/>
            <a:ext cx="10322461" cy="1828800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7443A8A-59DE-4206-A3DB-873CF8A305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300" y="3619500"/>
            <a:ext cx="4343400" cy="268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435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07628" y="3358082"/>
            <a:ext cx="367665" cy="4448175"/>
          </a:xfrm>
          <a:custGeom>
            <a:avLst/>
            <a:gdLst/>
            <a:ahLst/>
            <a:cxnLst/>
            <a:rect l="l" t="t" r="r" b="b"/>
            <a:pathLst>
              <a:path w="367664" h="4448175">
                <a:moveTo>
                  <a:pt x="367538" y="176199"/>
                </a:moveTo>
                <a:lnTo>
                  <a:pt x="361238" y="129362"/>
                </a:lnTo>
                <a:lnTo>
                  <a:pt x="343471" y="87261"/>
                </a:lnTo>
                <a:lnTo>
                  <a:pt x="315925" y="51600"/>
                </a:lnTo>
                <a:lnTo>
                  <a:pt x="280263" y="24053"/>
                </a:lnTo>
                <a:lnTo>
                  <a:pt x="238163" y="6286"/>
                </a:lnTo>
                <a:lnTo>
                  <a:pt x="191325" y="0"/>
                </a:lnTo>
                <a:lnTo>
                  <a:pt x="190500" y="114"/>
                </a:lnTo>
                <a:lnTo>
                  <a:pt x="161925" y="0"/>
                </a:lnTo>
                <a:lnTo>
                  <a:pt x="161925" y="3949"/>
                </a:lnTo>
                <a:lnTo>
                  <a:pt x="144475" y="6286"/>
                </a:lnTo>
                <a:lnTo>
                  <a:pt x="102387" y="24053"/>
                </a:lnTo>
                <a:lnTo>
                  <a:pt x="66713" y="51600"/>
                </a:lnTo>
                <a:lnTo>
                  <a:pt x="39166" y="87261"/>
                </a:lnTo>
                <a:lnTo>
                  <a:pt x="21399" y="129362"/>
                </a:lnTo>
                <a:lnTo>
                  <a:pt x="15113" y="176199"/>
                </a:lnTo>
                <a:lnTo>
                  <a:pt x="21399" y="223050"/>
                </a:lnTo>
                <a:lnTo>
                  <a:pt x="39166" y="265137"/>
                </a:lnTo>
                <a:lnTo>
                  <a:pt x="66713" y="300799"/>
                </a:lnTo>
                <a:lnTo>
                  <a:pt x="102387" y="328345"/>
                </a:lnTo>
                <a:lnTo>
                  <a:pt x="144475" y="346113"/>
                </a:lnTo>
                <a:lnTo>
                  <a:pt x="161925" y="348462"/>
                </a:lnTo>
                <a:lnTo>
                  <a:pt x="161925" y="1792681"/>
                </a:lnTo>
                <a:lnTo>
                  <a:pt x="87274" y="1814817"/>
                </a:lnTo>
                <a:lnTo>
                  <a:pt x="51612" y="1842376"/>
                </a:lnTo>
                <a:lnTo>
                  <a:pt x="24053" y="1878037"/>
                </a:lnTo>
                <a:lnTo>
                  <a:pt x="6299" y="1920125"/>
                </a:lnTo>
                <a:lnTo>
                  <a:pt x="0" y="1966963"/>
                </a:lnTo>
                <a:lnTo>
                  <a:pt x="6299" y="2013813"/>
                </a:lnTo>
                <a:lnTo>
                  <a:pt x="24053" y="2055901"/>
                </a:lnTo>
                <a:lnTo>
                  <a:pt x="51612" y="2091575"/>
                </a:lnTo>
                <a:lnTo>
                  <a:pt x="87274" y="2119134"/>
                </a:lnTo>
                <a:lnTo>
                  <a:pt x="129374" y="2136902"/>
                </a:lnTo>
                <a:lnTo>
                  <a:pt x="161925" y="2141283"/>
                </a:lnTo>
                <a:lnTo>
                  <a:pt x="161925" y="4097147"/>
                </a:lnTo>
                <a:lnTo>
                  <a:pt x="87680" y="4119219"/>
                </a:lnTo>
                <a:lnTo>
                  <a:pt x="52019" y="4146778"/>
                </a:lnTo>
                <a:lnTo>
                  <a:pt x="24472" y="4182440"/>
                </a:lnTo>
                <a:lnTo>
                  <a:pt x="6705" y="4224528"/>
                </a:lnTo>
                <a:lnTo>
                  <a:pt x="406" y="4271378"/>
                </a:lnTo>
                <a:lnTo>
                  <a:pt x="6705" y="4318216"/>
                </a:lnTo>
                <a:lnTo>
                  <a:pt x="24472" y="4360303"/>
                </a:lnTo>
                <a:lnTo>
                  <a:pt x="52019" y="4395965"/>
                </a:lnTo>
                <a:lnTo>
                  <a:pt x="87680" y="4423524"/>
                </a:lnTo>
                <a:lnTo>
                  <a:pt x="129781" y="4441279"/>
                </a:lnTo>
                <a:lnTo>
                  <a:pt x="176618" y="4447578"/>
                </a:lnTo>
                <a:lnTo>
                  <a:pt x="223469" y="4441279"/>
                </a:lnTo>
                <a:lnTo>
                  <a:pt x="265557" y="4423524"/>
                </a:lnTo>
                <a:lnTo>
                  <a:pt x="301218" y="4395965"/>
                </a:lnTo>
                <a:lnTo>
                  <a:pt x="328777" y="4360303"/>
                </a:lnTo>
                <a:lnTo>
                  <a:pt x="346544" y="4318216"/>
                </a:lnTo>
                <a:lnTo>
                  <a:pt x="352831" y="4271365"/>
                </a:lnTo>
                <a:lnTo>
                  <a:pt x="346544" y="4224528"/>
                </a:lnTo>
                <a:lnTo>
                  <a:pt x="328777" y="4182440"/>
                </a:lnTo>
                <a:lnTo>
                  <a:pt x="301218" y="4146778"/>
                </a:lnTo>
                <a:lnTo>
                  <a:pt x="265557" y="4119219"/>
                </a:lnTo>
                <a:lnTo>
                  <a:pt x="223469" y="4101465"/>
                </a:lnTo>
                <a:lnTo>
                  <a:pt x="190500" y="4097032"/>
                </a:lnTo>
                <a:lnTo>
                  <a:pt x="190500" y="2141283"/>
                </a:lnTo>
                <a:lnTo>
                  <a:pt x="265150" y="2119134"/>
                </a:lnTo>
                <a:lnTo>
                  <a:pt x="300812" y="2091575"/>
                </a:lnTo>
                <a:lnTo>
                  <a:pt x="328371" y="2055901"/>
                </a:lnTo>
                <a:lnTo>
                  <a:pt x="346125" y="2013813"/>
                </a:lnTo>
                <a:lnTo>
                  <a:pt x="352425" y="1966963"/>
                </a:lnTo>
                <a:lnTo>
                  <a:pt x="346125" y="1920125"/>
                </a:lnTo>
                <a:lnTo>
                  <a:pt x="328371" y="1878037"/>
                </a:lnTo>
                <a:lnTo>
                  <a:pt x="300812" y="1842376"/>
                </a:lnTo>
                <a:lnTo>
                  <a:pt x="265150" y="1814817"/>
                </a:lnTo>
                <a:lnTo>
                  <a:pt x="223062" y="1797050"/>
                </a:lnTo>
                <a:lnTo>
                  <a:pt x="190500" y="1792681"/>
                </a:lnTo>
                <a:lnTo>
                  <a:pt x="190500" y="352310"/>
                </a:lnTo>
                <a:lnTo>
                  <a:pt x="238163" y="346113"/>
                </a:lnTo>
                <a:lnTo>
                  <a:pt x="280263" y="328345"/>
                </a:lnTo>
                <a:lnTo>
                  <a:pt x="315925" y="300799"/>
                </a:lnTo>
                <a:lnTo>
                  <a:pt x="343471" y="265137"/>
                </a:lnTo>
                <a:lnTo>
                  <a:pt x="361238" y="223050"/>
                </a:lnTo>
                <a:lnTo>
                  <a:pt x="367538" y="176199"/>
                </a:lnTo>
                <a:close/>
              </a:path>
            </a:pathLst>
          </a:custGeom>
          <a:solidFill>
            <a:srgbClr val="86B5B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293059" y="6741231"/>
            <a:ext cx="3476639" cy="3545768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36564" y="2169922"/>
            <a:ext cx="116395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450" dirty="0">
                <a:solidFill>
                  <a:srgbClr val="86B5B4"/>
                </a:solidFill>
                <a:latin typeface="Trebuchet MS"/>
                <a:cs typeface="Trebuchet MS"/>
              </a:rPr>
              <a:t>DIA</a:t>
            </a:r>
            <a:r>
              <a:rPr sz="3200" spc="7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3200" spc="60" dirty="0">
                <a:solidFill>
                  <a:srgbClr val="86B5B4"/>
                </a:solidFill>
                <a:latin typeface="Trebuchet MS"/>
                <a:cs typeface="Trebuchet MS"/>
              </a:rPr>
              <a:t>2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807425" y="3203602"/>
            <a:ext cx="9017635" cy="6019800"/>
          </a:xfrm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65"/>
              </a:spcBef>
            </a:pPr>
            <a:r>
              <a:rPr sz="3000" spc="385" dirty="0">
                <a:solidFill>
                  <a:srgbClr val="3F82AF"/>
                </a:solidFill>
                <a:latin typeface="Trebuchet MS"/>
                <a:cs typeface="Trebuchet MS"/>
              </a:rPr>
              <a:t>SADHANA</a:t>
            </a:r>
            <a:r>
              <a:rPr sz="3000" spc="30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330" dirty="0">
                <a:solidFill>
                  <a:srgbClr val="3F82AF"/>
                </a:solidFill>
                <a:latin typeface="Trebuchet MS"/>
                <a:cs typeface="Trebuchet MS"/>
              </a:rPr>
              <a:t>A</a:t>
            </a:r>
            <a:r>
              <a:rPr sz="3000" spc="35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340" dirty="0">
                <a:solidFill>
                  <a:srgbClr val="3F82AF"/>
                </a:solidFill>
                <a:latin typeface="Trebuchet MS"/>
                <a:cs typeface="Trebuchet MS"/>
              </a:rPr>
              <a:t>LA</a:t>
            </a:r>
            <a:r>
              <a:rPr sz="3000" spc="30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300" dirty="0">
                <a:solidFill>
                  <a:srgbClr val="3F82AF"/>
                </a:solidFill>
                <a:latin typeface="Trebuchet MS"/>
                <a:cs typeface="Trebuchet MS"/>
              </a:rPr>
              <a:t>SALIDA</a:t>
            </a:r>
            <a:r>
              <a:rPr sz="3000" spc="35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370" dirty="0">
                <a:solidFill>
                  <a:srgbClr val="3F82AF"/>
                </a:solidFill>
                <a:latin typeface="Trebuchet MS"/>
                <a:cs typeface="Trebuchet MS"/>
              </a:rPr>
              <a:t>DEL</a:t>
            </a:r>
            <a:r>
              <a:rPr sz="3000" spc="35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395" dirty="0">
                <a:solidFill>
                  <a:srgbClr val="3F82AF"/>
                </a:solidFill>
                <a:latin typeface="Trebuchet MS"/>
                <a:cs typeface="Trebuchet MS"/>
              </a:rPr>
              <a:t>SOL</a:t>
            </a:r>
            <a:endParaRPr sz="3000">
              <a:latin typeface="Trebuchet MS"/>
              <a:cs typeface="Trebuchet MS"/>
            </a:endParaRPr>
          </a:p>
          <a:p>
            <a:pPr marL="12700" marR="1851660">
              <a:lnSpc>
                <a:spcPct val="106800"/>
              </a:lnSpc>
              <a:spcBef>
                <a:spcPts val="335"/>
              </a:spcBef>
            </a:pPr>
            <a:r>
              <a:rPr sz="2400" spc="60" dirty="0">
                <a:solidFill>
                  <a:srgbClr val="86B5B4"/>
                </a:solidFill>
                <a:latin typeface="Trebuchet MS"/>
                <a:cs typeface="Trebuchet MS"/>
              </a:rPr>
              <a:t>(Opcional)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25" dirty="0">
                <a:solidFill>
                  <a:srgbClr val="86B5B4"/>
                </a:solidFill>
                <a:latin typeface="Trebuchet MS"/>
                <a:cs typeface="Trebuchet MS"/>
              </a:rPr>
              <a:t>Todos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25" dirty="0">
                <a:solidFill>
                  <a:srgbClr val="86B5B4"/>
                </a:solidFill>
                <a:latin typeface="Trebuchet MS"/>
                <a:cs typeface="Trebuchet MS"/>
              </a:rPr>
              <a:t>los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días </a:t>
            </a:r>
            <a:r>
              <a:rPr sz="2400" spc="-10" dirty="0">
                <a:solidFill>
                  <a:srgbClr val="86B5B4"/>
                </a:solidFill>
                <a:latin typeface="Trebuchet MS"/>
                <a:cs typeface="Trebuchet MS"/>
              </a:rPr>
              <a:t>realizaremos</a:t>
            </a:r>
            <a:r>
              <a:rPr sz="2400" spc="4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Sadhanas: 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45" dirty="0">
                <a:solidFill>
                  <a:srgbClr val="86B5B4"/>
                </a:solidFill>
                <a:latin typeface="Trebuchet MS"/>
                <a:cs typeface="Trebuchet MS"/>
              </a:rPr>
              <a:t>Clase</a:t>
            </a:r>
            <a:r>
              <a:rPr sz="2400" spc="2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10" dirty="0">
                <a:solidFill>
                  <a:srgbClr val="86B5B4"/>
                </a:solidFill>
                <a:latin typeface="Trebuchet MS"/>
                <a:cs typeface="Trebuchet MS"/>
              </a:rPr>
              <a:t>de</a:t>
            </a:r>
            <a:r>
              <a:rPr sz="2400" spc="30" dirty="0">
                <a:solidFill>
                  <a:srgbClr val="86B5B4"/>
                </a:solidFill>
                <a:latin typeface="Trebuchet MS"/>
                <a:cs typeface="Trebuchet MS"/>
              </a:rPr>
              <a:t> Kundalini </a:t>
            </a:r>
            <a:r>
              <a:rPr sz="2400" spc="170" dirty="0">
                <a:solidFill>
                  <a:srgbClr val="86B5B4"/>
                </a:solidFill>
                <a:latin typeface="Trebuchet MS"/>
                <a:cs typeface="Trebuchet MS"/>
              </a:rPr>
              <a:t>Yoga</a:t>
            </a:r>
            <a:r>
              <a:rPr sz="2400" spc="3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60" dirty="0">
                <a:solidFill>
                  <a:srgbClr val="86B5B4"/>
                </a:solidFill>
                <a:latin typeface="Trebuchet MS"/>
                <a:cs typeface="Trebuchet MS"/>
              </a:rPr>
              <a:t>+</a:t>
            </a:r>
            <a:r>
              <a:rPr sz="2400" spc="3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Meditación</a:t>
            </a:r>
            <a:r>
              <a:rPr sz="2400" spc="3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20" dirty="0">
                <a:solidFill>
                  <a:srgbClr val="86B5B4"/>
                </a:solidFill>
                <a:latin typeface="Trebuchet MS"/>
                <a:cs typeface="Trebuchet MS"/>
              </a:rPr>
              <a:t>con</a:t>
            </a:r>
            <a:r>
              <a:rPr sz="2400" spc="3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100" dirty="0">
                <a:solidFill>
                  <a:srgbClr val="86B5B4"/>
                </a:solidFill>
                <a:latin typeface="Trebuchet MS"/>
                <a:cs typeface="Trebuchet MS"/>
              </a:rPr>
              <a:t>Mantras</a:t>
            </a:r>
            <a:endParaRPr sz="2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900">
              <a:latin typeface="Trebuchet MS"/>
              <a:cs typeface="Trebuchet MS"/>
            </a:endParaRPr>
          </a:p>
          <a:p>
            <a:pPr marL="12700" marR="760730">
              <a:lnSpc>
                <a:spcPct val="116700"/>
              </a:lnSpc>
            </a:pPr>
            <a:r>
              <a:rPr sz="3000" spc="229" dirty="0">
                <a:solidFill>
                  <a:srgbClr val="3F82AF"/>
                </a:solidFill>
                <a:latin typeface="Trebuchet MS"/>
                <a:cs typeface="Trebuchet MS"/>
              </a:rPr>
              <a:t>CATARATA </a:t>
            </a:r>
            <a:r>
              <a:rPr sz="3000" spc="385" dirty="0">
                <a:solidFill>
                  <a:srgbClr val="3F82AF"/>
                </a:solidFill>
                <a:latin typeface="Trebuchet MS"/>
                <a:cs typeface="Trebuchet MS"/>
              </a:rPr>
              <a:t>DE </a:t>
            </a:r>
            <a:r>
              <a:rPr sz="3000" spc="340" dirty="0">
                <a:solidFill>
                  <a:srgbClr val="3F82AF"/>
                </a:solidFill>
                <a:latin typeface="Trebuchet MS"/>
                <a:cs typeface="Trebuchet MS"/>
              </a:rPr>
              <a:t>SIRENCHAYOC </a:t>
            </a:r>
            <a:r>
              <a:rPr sz="3000" spc="250" dirty="0">
                <a:solidFill>
                  <a:srgbClr val="3F82AF"/>
                </a:solidFill>
                <a:latin typeface="Trebuchet MS"/>
                <a:cs typeface="Trebuchet MS"/>
              </a:rPr>
              <a:t>PARA </a:t>
            </a:r>
            <a:r>
              <a:rPr sz="3000" spc="254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315" dirty="0">
                <a:solidFill>
                  <a:srgbClr val="3F82AF"/>
                </a:solidFill>
                <a:latin typeface="Trebuchet MS"/>
                <a:cs typeface="Trebuchet MS"/>
              </a:rPr>
              <a:t>FLORECER</a:t>
            </a:r>
            <a:r>
              <a:rPr sz="3000" spc="30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365" dirty="0">
                <a:solidFill>
                  <a:srgbClr val="3F82AF"/>
                </a:solidFill>
                <a:latin typeface="Trebuchet MS"/>
                <a:cs typeface="Trebuchet MS"/>
              </a:rPr>
              <a:t>Y</a:t>
            </a:r>
            <a:r>
              <a:rPr sz="3000" spc="30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335" dirty="0">
                <a:solidFill>
                  <a:srgbClr val="3F82AF"/>
                </a:solidFill>
                <a:latin typeface="Trebuchet MS"/>
                <a:cs typeface="Trebuchet MS"/>
              </a:rPr>
              <a:t>SENTIRNOS</a:t>
            </a:r>
            <a:r>
              <a:rPr sz="3000" spc="35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415" dirty="0">
                <a:solidFill>
                  <a:srgbClr val="3F82AF"/>
                </a:solidFill>
                <a:latin typeface="Trebuchet MS"/>
                <a:cs typeface="Trebuchet MS"/>
              </a:rPr>
              <a:t>LLENOS</a:t>
            </a:r>
            <a:r>
              <a:rPr sz="3000" spc="30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385" dirty="0">
                <a:solidFill>
                  <a:srgbClr val="3F82AF"/>
                </a:solidFill>
                <a:latin typeface="Trebuchet MS"/>
                <a:cs typeface="Trebuchet MS"/>
              </a:rPr>
              <a:t>DE</a:t>
            </a:r>
            <a:r>
              <a:rPr sz="3000" spc="35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305" dirty="0">
                <a:solidFill>
                  <a:srgbClr val="3F82AF"/>
                </a:solidFill>
                <a:latin typeface="Trebuchet MS"/>
                <a:cs typeface="Trebuchet MS"/>
              </a:rPr>
              <a:t>VIDA</a:t>
            </a:r>
            <a:endParaRPr sz="3000">
              <a:latin typeface="Trebuchet MS"/>
              <a:cs typeface="Trebuchet MS"/>
            </a:endParaRPr>
          </a:p>
          <a:p>
            <a:pPr marL="12700" marR="5080">
              <a:lnSpc>
                <a:spcPct val="106800"/>
              </a:lnSpc>
              <a:spcBef>
                <a:spcPts val="340"/>
              </a:spcBef>
            </a:pPr>
            <a:r>
              <a:rPr sz="2400" spc="120" dirty="0">
                <a:solidFill>
                  <a:srgbClr val="86B5B4"/>
                </a:solidFill>
                <a:latin typeface="Trebuchet MS"/>
                <a:cs typeface="Trebuchet MS"/>
              </a:rPr>
              <a:t>Una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20" dirty="0">
                <a:solidFill>
                  <a:srgbClr val="86B5B4"/>
                </a:solidFill>
                <a:latin typeface="Trebuchet MS"/>
                <a:cs typeface="Trebuchet MS"/>
              </a:rPr>
              <a:t>caminata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5" dirty="0">
                <a:solidFill>
                  <a:srgbClr val="86B5B4"/>
                </a:solidFill>
                <a:latin typeface="Trebuchet MS"/>
                <a:cs typeface="Trebuchet MS"/>
              </a:rPr>
              <a:t>que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75" dirty="0">
                <a:solidFill>
                  <a:srgbClr val="86B5B4"/>
                </a:solidFill>
                <a:latin typeface="Trebuchet MS"/>
                <a:cs typeface="Trebuchet MS"/>
              </a:rPr>
              <a:t>te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86B5B4"/>
                </a:solidFill>
                <a:latin typeface="Trebuchet MS"/>
                <a:cs typeface="Trebuchet MS"/>
              </a:rPr>
              <a:t>llenará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10" dirty="0">
                <a:solidFill>
                  <a:srgbClr val="86B5B4"/>
                </a:solidFill>
                <a:latin typeface="Trebuchet MS"/>
                <a:cs typeface="Trebuchet MS"/>
              </a:rPr>
              <a:t>de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45" dirty="0">
                <a:solidFill>
                  <a:srgbClr val="86B5B4"/>
                </a:solidFill>
                <a:latin typeface="Trebuchet MS"/>
                <a:cs typeface="Trebuchet MS"/>
              </a:rPr>
              <a:t>inspiración.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5" dirty="0">
                <a:solidFill>
                  <a:srgbClr val="86B5B4"/>
                </a:solidFill>
                <a:latin typeface="Trebuchet MS"/>
                <a:cs typeface="Trebuchet MS"/>
              </a:rPr>
              <a:t>Conectaremos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20" dirty="0">
                <a:solidFill>
                  <a:srgbClr val="86B5B4"/>
                </a:solidFill>
                <a:latin typeface="Trebuchet MS"/>
                <a:cs typeface="Trebuchet MS"/>
              </a:rPr>
              <a:t>con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25" dirty="0">
                <a:solidFill>
                  <a:srgbClr val="86B5B4"/>
                </a:solidFill>
                <a:latin typeface="Trebuchet MS"/>
                <a:cs typeface="Trebuchet MS"/>
              </a:rPr>
              <a:t>la </a:t>
            </a:r>
            <a:r>
              <a:rPr sz="2400" spc="-71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5" dirty="0">
                <a:solidFill>
                  <a:srgbClr val="86B5B4"/>
                </a:solidFill>
                <a:latin typeface="Trebuchet MS"/>
                <a:cs typeface="Trebuchet MS"/>
              </a:rPr>
              <a:t>magnificencia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25" dirty="0">
                <a:solidFill>
                  <a:srgbClr val="86B5B4"/>
                </a:solidFill>
                <a:latin typeface="Trebuchet MS"/>
                <a:cs typeface="Trebuchet MS"/>
              </a:rPr>
              <a:t>del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50" dirty="0">
                <a:solidFill>
                  <a:srgbClr val="86B5B4"/>
                </a:solidFill>
                <a:latin typeface="Trebuchet MS"/>
                <a:cs typeface="Trebuchet MS"/>
              </a:rPr>
              <a:t>lugar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85" dirty="0">
                <a:solidFill>
                  <a:srgbClr val="86B5B4"/>
                </a:solidFill>
                <a:latin typeface="Trebuchet MS"/>
                <a:cs typeface="Trebuchet MS"/>
              </a:rPr>
              <a:t>para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20" dirty="0">
                <a:solidFill>
                  <a:srgbClr val="86B5B4"/>
                </a:solidFill>
                <a:latin typeface="Trebuchet MS"/>
                <a:cs typeface="Trebuchet MS"/>
              </a:rPr>
              <a:t>terminar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20" dirty="0">
                <a:solidFill>
                  <a:srgbClr val="86B5B4"/>
                </a:solidFill>
                <a:latin typeface="Trebuchet MS"/>
                <a:cs typeface="Trebuchet MS"/>
              </a:rPr>
              <a:t>con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80" dirty="0">
                <a:solidFill>
                  <a:srgbClr val="86B5B4"/>
                </a:solidFill>
                <a:latin typeface="Trebuchet MS"/>
                <a:cs typeface="Trebuchet MS"/>
              </a:rPr>
              <a:t>el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5" dirty="0">
                <a:solidFill>
                  <a:srgbClr val="86B5B4"/>
                </a:solidFill>
                <a:latin typeface="Trebuchet MS"/>
                <a:cs typeface="Trebuchet MS"/>
              </a:rPr>
              <a:t>corazón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70" dirty="0">
                <a:solidFill>
                  <a:srgbClr val="86B5B4"/>
                </a:solidFill>
                <a:latin typeface="Trebuchet MS"/>
                <a:cs typeface="Trebuchet MS"/>
              </a:rPr>
              <a:t>florecido.</a:t>
            </a:r>
            <a:endParaRPr sz="2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800">
              <a:latin typeface="Trebuchet MS"/>
              <a:cs typeface="Trebuchet MS"/>
            </a:endParaRPr>
          </a:p>
          <a:p>
            <a:pPr marL="12700" marR="404495">
              <a:lnSpc>
                <a:spcPct val="116700"/>
              </a:lnSpc>
              <a:spcBef>
                <a:spcPts val="5"/>
              </a:spcBef>
            </a:pPr>
            <a:r>
              <a:rPr sz="3000" spc="150" dirty="0">
                <a:solidFill>
                  <a:srgbClr val="3F82AF"/>
                </a:solidFill>
                <a:latin typeface="Trebuchet MS"/>
                <a:cs typeface="Trebuchet MS"/>
              </a:rPr>
              <a:t>TALLER: </a:t>
            </a:r>
            <a:r>
              <a:rPr sz="3000" spc="240" dirty="0">
                <a:solidFill>
                  <a:srgbClr val="3F82AF"/>
                </a:solidFill>
                <a:latin typeface="Trebuchet MS"/>
                <a:cs typeface="Trebuchet MS"/>
              </a:rPr>
              <a:t>DESPIERTA </a:t>
            </a:r>
            <a:r>
              <a:rPr sz="3000" spc="325" dirty="0">
                <a:solidFill>
                  <a:srgbClr val="3F82AF"/>
                </a:solidFill>
                <a:latin typeface="Trebuchet MS"/>
                <a:cs typeface="Trebuchet MS"/>
              </a:rPr>
              <a:t>LAS </a:t>
            </a:r>
            <a:r>
              <a:rPr sz="3000" spc="254" dirty="0">
                <a:solidFill>
                  <a:srgbClr val="3F82AF"/>
                </a:solidFill>
                <a:latin typeface="Trebuchet MS"/>
                <a:cs typeface="Trebuchet MS"/>
              </a:rPr>
              <a:t>VIRTUDES </a:t>
            </a:r>
            <a:r>
              <a:rPr sz="3000" spc="385" dirty="0">
                <a:solidFill>
                  <a:srgbClr val="3F82AF"/>
                </a:solidFill>
                <a:latin typeface="Trebuchet MS"/>
                <a:cs typeface="Trebuchet MS"/>
              </a:rPr>
              <a:t>DE </a:t>
            </a:r>
            <a:r>
              <a:rPr sz="3000" spc="340" dirty="0">
                <a:solidFill>
                  <a:srgbClr val="3F82AF"/>
                </a:solidFill>
                <a:latin typeface="Trebuchet MS"/>
                <a:cs typeface="Trebuchet MS"/>
              </a:rPr>
              <a:t>LA </a:t>
            </a:r>
            <a:r>
              <a:rPr sz="3000" spc="345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220" dirty="0">
                <a:solidFill>
                  <a:srgbClr val="3F82AF"/>
                </a:solidFill>
                <a:latin typeface="Trebuchet MS"/>
                <a:cs typeface="Trebuchet MS"/>
              </a:rPr>
              <a:t>ACEPTACIÓN,</a:t>
            </a:r>
            <a:r>
              <a:rPr sz="3000" spc="30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265" dirty="0">
                <a:solidFill>
                  <a:srgbClr val="3F82AF"/>
                </a:solidFill>
                <a:latin typeface="Trebuchet MS"/>
                <a:cs typeface="Trebuchet MS"/>
              </a:rPr>
              <a:t>CREATIVIDAD</a:t>
            </a:r>
            <a:r>
              <a:rPr sz="3000" spc="30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365" dirty="0">
                <a:solidFill>
                  <a:srgbClr val="3F82AF"/>
                </a:solidFill>
                <a:latin typeface="Trebuchet MS"/>
                <a:cs typeface="Trebuchet MS"/>
              </a:rPr>
              <a:t>Y</a:t>
            </a:r>
            <a:r>
              <a:rPr sz="3000" spc="35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395" dirty="0">
                <a:solidFill>
                  <a:srgbClr val="3F82AF"/>
                </a:solidFill>
                <a:latin typeface="Trebuchet MS"/>
                <a:cs typeface="Trebuchet MS"/>
              </a:rPr>
              <a:t>COMPROMISO</a:t>
            </a:r>
            <a:endParaRPr sz="3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2400" spc="10" dirty="0">
                <a:solidFill>
                  <a:srgbClr val="86B5B4"/>
                </a:solidFill>
                <a:latin typeface="Trebuchet MS"/>
                <a:cs typeface="Trebuchet MS"/>
              </a:rPr>
              <a:t>Filosofía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85" dirty="0">
                <a:solidFill>
                  <a:srgbClr val="86B5B4"/>
                </a:solidFill>
                <a:latin typeface="Trebuchet MS"/>
                <a:cs typeface="Trebuchet MS"/>
              </a:rPr>
              <a:t>para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5" dirty="0">
                <a:solidFill>
                  <a:srgbClr val="86B5B4"/>
                </a:solidFill>
                <a:latin typeface="Trebuchet MS"/>
                <a:cs typeface="Trebuchet MS"/>
              </a:rPr>
              <a:t>equilibrar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80" dirty="0">
                <a:solidFill>
                  <a:srgbClr val="86B5B4"/>
                </a:solidFill>
                <a:latin typeface="Trebuchet MS"/>
                <a:cs typeface="Trebuchet MS"/>
              </a:rPr>
              <a:t>el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75" dirty="0">
                <a:solidFill>
                  <a:srgbClr val="86B5B4"/>
                </a:solidFill>
                <a:latin typeface="Trebuchet MS"/>
                <a:cs typeface="Trebuchet MS"/>
              </a:rPr>
              <a:t>Primer,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75" dirty="0">
                <a:solidFill>
                  <a:srgbClr val="86B5B4"/>
                </a:solidFill>
                <a:latin typeface="Trebuchet MS"/>
                <a:cs typeface="Trebuchet MS"/>
              </a:rPr>
              <a:t>Segundo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86B5B4"/>
                </a:solidFill>
                <a:latin typeface="Trebuchet MS"/>
                <a:cs typeface="Trebuchet MS"/>
              </a:rPr>
              <a:t>y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50" dirty="0">
                <a:solidFill>
                  <a:srgbClr val="86B5B4"/>
                </a:solidFill>
                <a:latin typeface="Trebuchet MS"/>
                <a:cs typeface="Trebuchet MS"/>
              </a:rPr>
              <a:t>Tercer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80" dirty="0">
                <a:solidFill>
                  <a:srgbClr val="86B5B4"/>
                </a:solidFill>
                <a:latin typeface="Trebuchet MS"/>
                <a:cs typeface="Trebuchet MS"/>
              </a:rPr>
              <a:t>Chakra</a:t>
            </a:r>
            <a:endParaRPr sz="2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sz="2400" dirty="0">
                <a:solidFill>
                  <a:srgbClr val="86B5B4"/>
                </a:solidFill>
                <a:latin typeface="Trebuchet MS"/>
                <a:cs typeface="Trebuchet MS"/>
              </a:rPr>
              <a:t>y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20" dirty="0">
                <a:solidFill>
                  <a:srgbClr val="86B5B4"/>
                </a:solidFill>
                <a:latin typeface="Trebuchet MS"/>
                <a:cs typeface="Trebuchet MS"/>
              </a:rPr>
              <a:t>como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86B5B4"/>
                </a:solidFill>
                <a:latin typeface="Trebuchet MS"/>
                <a:cs typeface="Trebuchet MS"/>
              </a:rPr>
              <a:t>activar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86B5B4"/>
                </a:solidFill>
                <a:latin typeface="Trebuchet MS"/>
                <a:cs typeface="Trebuchet MS"/>
              </a:rPr>
              <a:t>estas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20" dirty="0">
                <a:solidFill>
                  <a:srgbClr val="86B5B4"/>
                </a:solidFill>
                <a:latin typeface="Trebuchet MS"/>
                <a:cs typeface="Trebuchet MS"/>
              </a:rPr>
              <a:t>virtudes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5" dirty="0">
                <a:solidFill>
                  <a:srgbClr val="86B5B4"/>
                </a:solidFill>
                <a:latin typeface="Trebuchet MS"/>
                <a:cs typeface="Trebuchet MS"/>
              </a:rPr>
              <a:t>que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20" dirty="0">
                <a:solidFill>
                  <a:srgbClr val="86B5B4"/>
                </a:solidFill>
                <a:latin typeface="Trebuchet MS"/>
                <a:cs typeface="Trebuchet MS"/>
              </a:rPr>
              <a:t>entregan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80" dirty="0">
                <a:solidFill>
                  <a:srgbClr val="86B5B4"/>
                </a:solidFill>
                <a:latin typeface="Trebuchet MS"/>
                <a:cs typeface="Trebuchet MS"/>
              </a:rPr>
              <a:t>el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10" dirty="0">
                <a:solidFill>
                  <a:srgbClr val="86B5B4"/>
                </a:solidFill>
                <a:latin typeface="Trebuchet MS"/>
                <a:cs typeface="Trebuchet MS"/>
              </a:rPr>
              <a:t>impulso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10" dirty="0">
                <a:solidFill>
                  <a:srgbClr val="86B5B4"/>
                </a:solidFill>
                <a:latin typeface="Trebuchet MS"/>
                <a:cs typeface="Trebuchet MS"/>
              </a:rPr>
              <a:t>de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85" dirty="0">
                <a:solidFill>
                  <a:srgbClr val="86B5B4"/>
                </a:solidFill>
                <a:latin typeface="Trebuchet MS"/>
                <a:cs typeface="Trebuchet MS"/>
              </a:rPr>
              <a:t>iniciar.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71852" y="1950658"/>
            <a:ext cx="9486899" cy="638174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31915" y="1950655"/>
            <a:ext cx="4933949" cy="207644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31915" y="4244675"/>
            <a:ext cx="4933949" cy="4095749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7299135" y="9699561"/>
            <a:ext cx="10989310" cy="28575"/>
          </a:xfrm>
          <a:custGeom>
            <a:avLst/>
            <a:gdLst/>
            <a:ahLst/>
            <a:cxnLst/>
            <a:rect l="l" t="t" r="r" b="b"/>
            <a:pathLst>
              <a:path w="10989310" h="28575">
                <a:moveTo>
                  <a:pt x="10988866" y="0"/>
                </a:moveTo>
                <a:lnTo>
                  <a:pt x="0" y="0"/>
                </a:lnTo>
                <a:lnTo>
                  <a:pt x="0" y="28575"/>
                </a:lnTo>
                <a:lnTo>
                  <a:pt x="10988866" y="28575"/>
                </a:lnTo>
                <a:lnTo>
                  <a:pt x="10988866" y="0"/>
                </a:lnTo>
                <a:close/>
              </a:path>
            </a:pathLst>
          </a:custGeom>
          <a:solidFill>
            <a:srgbClr val="86B5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016000" y="9488525"/>
            <a:ext cx="391350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21130" algn="l"/>
                <a:tab pos="2037714" algn="l"/>
                <a:tab pos="2886075" algn="l"/>
                <a:tab pos="3126740" algn="l"/>
              </a:tabLst>
            </a:pPr>
            <a:r>
              <a:rPr sz="2400" spc="555" dirty="0">
                <a:solidFill>
                  <a:srgbClr val="86B5B4"/>
                </a:solidFill>
                <a:latin typeface="Trebuchet MS"/>
                <a:cs typeface="Trebuchet MS"/>
              </a:rPr>
              <a:t>V</a:t>
            </a:r>
            <a:r>
              <a:rPr sz="2400" spc="300" dirty="0">
                <a:solidFill>
                  <a:srgbClr val="86B5B4"/>
                </a:solidFill>
                <a:latin typeface="Trebuchet MS"/>
                <a:cs typeface="Trebuchet MS"/>
              </a:rPr>
              <a:t>I</a:t>
            </a:r>
            <a:r>
              <a:rPr sz="2400" spc="480" dirty="0">
                <a:solidFill>
                  <a:srgbClr val="86B5B4"/>
                </a:solidFill>
                <a:latin typeface="Trebuchet MS"/>
                <a:cs typeface="Trebuchet MS"/>
              </a:rPr>
              <a:t>S</a:t>
            </a:r>
            <a:r>
              <a:rPr sz="2400" spc="300" dirty="0">
                <a:solidFill>
                  <a:srgbClr val="86B5B4"/>
                </a:solidFill>
                <a:latin typeface="Trebuchet MS"/>
                <a:cs typeface="Trebuchet MS"/>
              </a:rPr>
              <a:t>I</a:t>
            </a:r>
            <a:r>
              <a:rPr sz="2400" spc="675" dirty="0">
                <a:solidFill>
                  <a:srgbClr val="86B5B4"/>
                </a:solidFill>
                <a:latin typeface="Trebuchet MS"/>
                <a:cs typeface="Trebuchet MS"/>
              </a:rPr>
              <a:t>Ó</a:t>
            </a:r>
            <a:r>
              <a:rPr sz="2400" spc="475" dirty="0">
                <a:solidFill>
                  <a:srgbClr val="86B5B4"/>
                </a:solidFill>
                <a:latin typeface="Trebuchet MS"/>
                <a:cs typeface="Trebuchet MS"/>
              </a:rPr>
              <a:t>N</a:t>
            </a:r>
            <a:r>
              <a:rPr sz="2400" dirty="0">
                <a:solidFill>
                  <a:srgbClr val="86B5B4"/>
                </a:solidFill>
                <a:latin typeface="Trebuchet MS"/>
                <a:cs typeface="Trebuchet MS"/>
              </a:rPr>
              <a:t>	</a:t>
            </a:r>
            <a:r>
              <a:rPr sz="2400" spc="575" dirty="0">
                <a:solidFill>
                  <a:srgbClr val="86B5B4"/>
                </a:solidFill>
                <a:latin typeface="Trebuchet MS"/>
                <a:cs typeface="Trebuchet MS"/>
              </a:rPr>
              <a:t>D</a:t>
            </a:r>
            <a:r>
              <a:rPr sz="2400" spc="280" dirty="0">
                <a:solidFill>
                  <a:srgbClr val="86B5B4"/>
                </a:solidFill>
                <a:latin typeface="Trebuchet MS"/>
                <a:cs typeface="Trebuchet MS"/>
              </a:rPr>
              <a:t>E</a:t>
            </a:r>
            <a:r>
              <a:rPr sz="2400" dirty="0">
                <a:solidFill>
                  <a:srgbClr val="86B5B4"/>
                </a:solidFill>
                <a:latin typeface="Trebuchet MS"/>
                <a:cs typeface="Trebuchet MS"/>
              </a:rPr>
              <a:t>	</a:t>
            </a:r>
            <a:r>
              <a:rPr sz="2400" spc="515" dirty="0">
                <a:solidFill>
                  <a:srgbClr val="86B5B4"/>
                </a:solidFill>
                <a:latin typeface="Trebuchet MS"/>
                <a:cs typeface="Trebuchet MS"/>
              </a:rPr>
              <a:t>L</a:t>
            </a:r>
            <a:r>
              <a:rPr sz="2400" spc="440" dirty="0">
                <a:solidFill>
                  <a:srgbClr val="86B5B4"/>
                </a:solidFill>
                <a:latin typeface="Trebuchet MS"/>
                <a:cs typeface="Trebuchet MS"/>
              </a:rPr>
              <a:t>U</a:t>
            </a:r>
            <a:r>
              <a:rPr sz="2400" spc="390" dirty="0">
                <a:solidFill>
                  <a:srgbClr val="86B5B4"/>
                </a:solidFill>
                <a:latin typeface="Trebuchet MS"/>
                <a:cs typeface="Trebuchet MS"/>
              </a:rPr>
              <a:t>Z</a:t>
            </a:r>
            <a:r>
              <a:rPr sz="2400" dirty="0">
                <a:solidFill>
                  <a:srgbClr val="86B5B4"/>
                </a:solidFill>
                <a:latin typeface="Trebuchet MS"/>
                <a:cs typeface="Trebuchet MS"/>
              </a:rPr>
              <a:t>	</a:t>
            </a:r>
            <a:r>
              <a:rPr sz="2400" spc="-605" dirty="0">
                <a:solidFill>
                  <a:srgbClr val="86B5B4"/>
                </a:solidFill>
                <a:latin typeface="Trebuchet MS"/>
                <a:cs typeface="Trebuchet MS"/>
              </a:rPr>
              <a:t>|</a:t>
            </a:r>
            <a:r>
              <a:rPr sz="2400" dirty="0">
                <a:solidFill>
                  <a:srgbClr val="86B5B4"/>
                </a:solidFill>
                <a:latin typeface="Trebuchet MS"/>
                <a:cs typeface="Trebuchet MS"/>
              </a:rPr>
              <a:t>	</a:t>
            </a:r>
            <a:r>
              <a:rPr sz="2400" spc="285" dirty="0">
                <a:solidFill>
                  <a:srgbClr val="86B5B4"/>
                </a:solidFill>
                <a:latin typeface="Trebuchet MS"/>
                <a:cs typeface="Trebuchet MS"/>
              </a:rPr>
              <a:t>2</a:t>
            </a:r>
            <a:r>
              <a:rPr sz="2400" spc="475" dirty="0">
                <a:solidFill>
                  <a:srgbClr val="86B5B4"/>
                </a:solidFill>
                <a:latin typeface="Trebuchet MS"/>
                <a:cs typeface="Trebuchet MS"/>
              </a:rPr>
              <a:t>0</a:t>
            </a:r>
            <a:r>
              <a:rPr sz="2400" spc="285" dirty="0">
                <a:solidFill>
                  <a:srgbClr val="86B5B4"/>
                </a:solidFill>
                <a:latin typeface="Trebuchet MS"/>
                <a:cs typeface="Trebuchet MS"/>
              </a:rPr>
              <a:t>2</a:t>
            </a:r>
            <a:r>
              <a:rPr sz="2400" spc="-5" dirty="0">
                <a:solidFill>
                  <a:srgbClr val="86B5B4"/>
                </a:solidFill>
                <a:latin typeface="Trebuchet MS"/>
                <a:cs typeface="Trebuchet MS"/>
              </a:rPr>
              <a:t>3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902067"/>
            <a:ext cx="6648449" cy="5384931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8326971" y="2359926"/>
            <a:ext cx="381635" cy="5133340"/>
          </a:xfrm>
          <a:custGeom>
            <a:avLst/>
            <a:gdLst/>
            <a:ahLst/>
            <a:cxnLst/>
            <a:rect l="l" t="t" r="r" b="b"/>
            <a:pathLst>
              <a:path w="381634" h="5133340">
                <a:moveTo>
                  <a:pt x="381012" y="4957102"/>
                </a:moveTo>
                <a:lnTo>
                  <a:pt x="374713" y="4910264"/>
                </a:lnTo>
                <a:lnTo>
                  <a:pt x="356946" y="4868164"/>
                </a:lnTo>
                <a:lnTo>
                  <a:pt x="329399" y="4832489"/>
                </a:lnTo>
                <a:lnTo>
                  <a:pt x="293738" y="4804930"/>
                </a:lnTo>
                <a:lnTo>
                  <a:pt x="251650" y="4787163"/>
                </a:lnTo>
                <a:lnTo>
                  <a:pt x="204800" y="4780877"/>
                </a:lnTo>
                <a:lnTo>
                  <a:pt x="204000" y="4780991"/>
                </a:lnTo>
                <a:lnTo>
                  <a:pt x="204000" y="2326983"/>
                </a:lnTo>
                <a:lnTo>
                  <a:pt x="242112" y="2321852"/>
                </a:lnTo>
                <a:lnTo>
                  <a:pt x="284200" y="2304097"/>
                </a:lnTo>
                <a:lnTo>
                  <a:pt x="319874" y="2276538"/>
                </a:lnTo>
                <a:lnTo>
                  <a:pt x="347433" y="2240877"/>
                </a:lnTo>
                <a:lnTo>
                  <a:pt x="365201" y="2198789"/>
                </a:lnTo>
                <a:lnTo>
                  <a:pt x="371475" y="2152053"/>
                </a:lnTo>
                <a:lnTo>
                  <a:pt x="371475" y="2151824"/>
                </a:lnTo>
                <a:lnTo>
                  <a:pt x="365201" y="2105101"/>
                </a:lnTo>
                <a:lnTo>
                  <a:pt x="347433" y="2063000"/>
                </a:lnTo>
                <a:lnTo>
                  <a:pt x="319874" y="2027339"/>
                </a:lnTo>
                <a:lnTo>
                  <a:pt x="284200" y="1999792"/>
                </a:lnTo>
                <a:lnTo>
                  <a:pt x="242112" y="1982025"/>
                </a:lnTo>
                <a:lnTo>
                  <a:pt x="204000" y="1976920"/>
                </a:lnTo>
                <a:lnTo>
                  <a:pt x="204000" y="348691"/>
                </a:lnTo>
                <a:lnTo>
                  <a:pt x="265150" y="328358"/>
                </a:lnTo>
                <a:lnTo>
                  <a:pt x="300812" y="300812"/>
                </a:lnTo>
                <a:lnTo>
                  <a:pt x="328358" y="265150"/>
                </a:lnTo>
                <a:lnTo>
                  <a:pt x="346125" y="223050"/>
                </a:lnTo>
                <a:lnTo>
                  <a:pt x="352412" y="176212"/>
                </a:lnTo>
                <a:lnTo>
                  <a:pt x="346125" y="129362"/>
                </a:lnTo>
                <a:lnTo>
                  <a:pt x="328358" y="87274"/>
                </a:lnTo>
                <a:lnTo>
                  <a:pt x="300812" y="51612"/>
                </a:lnTo>
                <a:lnTo>
                  <a:pt x="265150" y="24053"/>
                </a:lnTo>
                <a:lnTo>
                  <a:pt x="223050" y="6286"/>
                </a:lnTo>
                <a:lnTo>
                  <a:pt x="176199" y="0"/>
                </a:lnTo>
                <a:lnTo>
                  <a:pt x="129362" y="6286"/>
                </a:lnTo>
                <a:lnTo>
                  <a:pt x="87274" y="24053"/>
                </a:lnTo>
                <a:lnTo>
                  <a:pt x="51612" y="51612"/>
                </a:lnTo>
                <a:lnTo>
                  <a:pt x="24066" y="87274"/>
                </a:lnTo>
                <a:lnTo>
                  <a:pt x="6299" y="129362"/>
                </a:lnTo>
                <a:lnTo>
                  <a:pt x="0" y="176212"/>
                </a:lnTo>
                <a:lnTo>
                  <a:pt x="6299" y="223050"/>
                </a:lnTo>
                <a:lnTo>
                  <a:pt x="24066" y="265150"/>
                </a:lnTo>
                <a:lnTo>
                  <a:pt x="51612" y="300812"/>
                </a:lnTo>
                <a:lnTo>
                  <a:pt x="87274" y="328358"/>
                </a:lnTo>
                <a:lnTo>
                  <a:pt x="129362" y="346125"/>
                </a:lnTo>
                <a:lnTo>
                  <a:pt x="175425" y="352323"/>
                </a:lnTo>
                <a:lnTo>
                  <a:pt x="175425" y="1978406"/>
                </a:lnTo>
                <a:lnTo>
                  <a:pt x="106324" y="1999792"/>
                </a:lnTo>
                <a:lnTo>
                  <a:pt x="70662" y="2027339"/>
                </a:lnTo>
                <a:lnTo>
                  <a:pt x="43116" y="2063000"/>
                </a:lnTo>
                <a:lnTo>
                  <a:pt x="25349" y="2105101"/>
                </a:lnTo>
                <a:lnTo>
                  <a:pt x="19075" y="2151824"/>
                </a:lnTo>
                <a:lnTo>
                  <a:pt x="19075" y="2152053"/>
                </a:lnTo>
                <a:lnTo>
                  <a:pt x="25349" y="2198789"/>
                </a:lnTo>
                <a:lnTo>
                  <a:pt x="43116" y="2240877"/>
                </a:lnTo>
                <a:lnTo>
                  <a:pt x="70662" y="2276538"/>
                </a:lnTo>
                <a:lnTo>
                  <a:pt x="106324" y="2304097"/>
                </a:lnTo>
                <a:lnTo>
                  <a:pt x="148412" y="2321852"/>
                </a:lnTo>
                <a:lnTo>
                  <a:pt x="175425" y="2325484"/>
                </a:lnTo>
                <a:lnTo>
                  <a:pt x="175425" y="4784826"/>
                </a:lnTo>
                <a:lnTo>
                  <a:pt x="115862" y="4804930"/>
                </a:lnTo>
                <a:lnTo>
                  <a:pt x="80200" y="4832489"/>
                </a:lnTo>
                <a:lnTo>
                  <a:pt x="52654" y="4868164"/>
                </a:lnTo>
                <a:lnTo>
                  <a:pt x="34886" y="4910264"/>
                </a:lnTo>
                <a:lnTo>
                  <a:pt x="28600" y="4957102"/>
                </a:lnTo>
                <a:lnTo>
                  <a:pt x="34886" y="5003952"/>
                </a:lnTo>
                <a:lnTo>
                  <a:pt x="52654" y="5046040"/>
                </a:lnTo>
                <a:lnTo>
                  <a:pt x="80200" y="5081702"/>
                </a:lnTo>
                <a:lnTo>
                  <a:pt x="115862" y="5109261"/>
                </a:lnTo>
                <a:lnTo>
                  <a:pt x="157962" y="5127015"/>
                </a:lnTo>
                <a:lnTo>
                  <a:pt x="204685" y="5133302"/>
                </a:lnTo>
                <a:lnTo>
                  <a:pt x="204914" y="5133302"/>
                </a:lnTo>
                <a:lnTo>
                  <a:pt x="251650" y="5127015"/>
                </a:lnTo>
                <a:lnTo>
                  <a:pt x="293738" y="5109261"/>
                </a:lnTo>
                <a:lnTo>
                  <a:pt x="329399" y="5081702"/>
                </a:lnTo>
                <a:lnTo>
                  <a:pt x="356946" y="5046040"/>
                </a:lnTo>
                <a:lnTo>
                  <a:pt x="374713" y="5003952"/>
                </a:lnTo>
                <a:lnTo>
                  <a:pt x="381012" y="4957102"/>
                </a:lnTo>
                <a:close/>
              </a:path>
            </a:pathLst>
          </a:custGeom>
          <a:solidFill>
            <a:srgbClr val="86B5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36564" y="2169925"/>
            <a:ext cx="117665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450" dirty="0">
                <a:solidFill>
                  <a:srgbClr val="86B5B4"/>
                </a:solidFill>
                <a:latin typeface="Trebuchet MS"/>
                <a:cs typeface="Trebuchet MS"/>
              </a:rPr>
              <a:t>DIA</a:t>
            </a:r>
            <a:r>
              <a:rPr sz="3200" spc="7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3200" spc="155" dirty="0">
                <a:solidFill>
                  <a:srgbClr val="86B5B4"/>
                </a:solidFill>
                <a:latin typeface="Trebuchet MS"/>
                <a:cs typeface="Trebuchet MS"/>
              </a:rPr>
              <a:t>3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878682" y="4165772"/>
            <a:ext cx="8242300" cy="5154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64210">
              <a:lnSpc>
                <a:spcPct val="116700"/>
              </a:lnSpc>
              <a:spcBef>
                <a:spcPts val="95"/>
              </a:spcBef>
            </a:pPr>
            <a:r>
              <a:rPr sz="3000" spc="150" dirty="0">
                <a:solidFill>
                  <a:srgbClr val="3F82AF"/>
                </a:solidFill>
                <a:latin typeface="Trebuchet MS"/>
                <a:cs typeface="Trebuchet MS"/>
              </a:rPr>
              <a:t>TALLER: </a:t>
            </a:r>
            <a:r>
              <a:rPr sz="3000" spc="240" dirty="0">
                <a:solidFill>
                  <a:srgbClr val="3F82AF"/>
                </a:solidFill>
                <a:latin typeface="Trebuchet MS"/>
                <a:cs typeface="Trebuchet MS"/>
              </a:rPr>
              <a:t>DESPIERTA </a:t>
            </a:r>
            <a:r>
              <a:rPr sz="3000" spc="340" dirty="0">
                <a:solidFill>
                  <a:srgbClr val="3F82AF"/>
                </a:solidFill>
                <a:latin typeface="Trebuchet MS"/>
                <a:cs typeface="Trebuchet MS"/>
              </a:rPr>
              <a:t>LA </a:t>
            </a:r>
            <a:r>
              <a:rPr sz="3000" spc="229" dirty="0">
                <a:solidFill>
                  <a:srgbClr val="3F82AF"/>
                </a:solidFill>
                <a:latin typeface="Trebuchet MS"/>
                <a:cs typeface="Trebuchet MS"/>
              </a:rPr>
              <a:t>VIRTUD </a:t>
            </a:r>
            <a:r>
              <a:rPr sz="3000" spc="385" dirty="0">
                <a:solidFill>
                  <a:srgbClr val="3F82AF"/>
                </a:solidFill>
                <a:latin typeface="Trebuchet MS"/>
                <a:cs typeface="Trebuchet MS"/>
              </a:rPr>
              <a:t>DE </a:t>
            </a:r>
            <a:r>
              <a:rPr sz="3000" spc="340" dirty="0">
                <a:solidFill>
                  <a:srgbClr val="3F82AF"/>
                </a:solidFill>
                <a:latin typeface="Trebuchet MS"/>
                <a:cs typeface="Trebuchet MS"/>
              </a:rPr>
              <a:t>LA </a:t>
            </a:r>
            <a:r>
              <a:rPr sz="3000" spc="345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385" dirty="0">
                <a:solidFill>
                  <a:srgbClr val="3F82AF"/>
                </a:solidFill>
                <a:latin typeface="Trebuchet MS"/>
                <a:cs typeface="Trebuchet MS"/>
              </a:rPr>
              <a:t>COMPASIÓN</a:t>
            </a:r>
            <a:r>
              <a:rPr sz="3000" spc="20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365" dirty="0">
                <a:solidFill>
                  <a:srgbClr val="3F82AF"/>
                </a:solidFill>
                <a:latin typeface="Trebuchet MS"/>
                <a:cs typeface="Trebuchet MS"/>
              </a:rPr>
              <a:t>Y</a:t>
            </a:r>
            <a:r>
              <a:rPr sz="3000" spc="25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375" dirty="0">
                <a:solidFill>
                  <a:srgbClr val="3F82AF"/>
                </a:solidFill>
                <a:latin typeface="Trebuchet MS"/>
                <a:cs typeface="Trebuchet MS"/>
              </a:rPr>
              <a:t>PERDÓN</a:t>
            </a:r>
            <a:r>
              <a:rPr sz="3000" spc="25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75" dirty="0">
                <a:solidFill>
                  <a:srgbClr val="3F82AF"/>
                </a:solidFill>
                <a:latin typeface="Trebuchet MS"/>
                <a:cs typeface="Trebuchet MS"/>
              </a:rPr>
              <a:t>+</a:t>
            </a:r>
            <a:r>
              <a:rPr sz="3000" spc="25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335" dirty="0">
                <a:solidFill>
                  <a:srgbClr val="3F82AF"/>
                </a:solidFill>
                <a:latin typeface="Trebuchet MS"/>
                <a:cs typeface="Trebuchet MS"/>
              </a:rPr>
              <a:t>MEDITACIÓN</a:t>
            </a:r>
            <a:endParaRPr sz="3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2400" spc="10" dirty="0">
                <a:solidFill>
                  <a:srgbClr val="86B5B4"/>
                </a:solidFill>
                <a:latin typeface="Trebuchet MS"/>
                <a:cs typeface="Trebuchet MS"/>
              </a:rPr>
              <a:t>Filosofía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85" dirty="0">
                <a:solidFill>
                  <a:srgbClr val="86B5B4"/>
                </a:solidFill>
                <a:latin typeface="Trebuchet MS"/>
                <a:cs typeface="Trebuchet MS"/>
              </a:rPr>
              <a:t>para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5" dirty="0">
                <a:solidFill>
                  <a:srgbClr val="86B5B4"/>
                </a:solidFill>
                <a:latin typeface="Trebuchet MS"/>
                <a:cs typeface="Trebuchet MS"/>
              </a:rPr>
              <a:t>equilibrar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20" dirty="0">
                <a:solidFill>
                  <a:srgbClr val="86B5B4"/>
                </a:solidFill>
                <a:latin typeface="Trebuchet MS"/>
                <a:cs typeface="Trebuchet MS"/>
              </a:rPr>
              <a:t>nuestro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45" dirty="0">
                <a:solidFill>
                  <a:srgbClr val="86B5B4"/>
                </a:solidFill>
                <a:latin typeface="Trebuchet MS"/>
                <a:cs typeface="Trebuchet MS"/>
              </a:rPr>
              <a:t>Cuarto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80" dirty="0">
                <a:solidFill>
                  <a:srgbClr val="86B5B4"/>
                </a:solidFill>
                <a:latin typeface="Trebuchet MS"/>
                <a:cs typeface="Trebuchet MS"/>
              </a:rPr>
              <a:t>Chakra</a:t>
            </a:r>
            <a:endParaRPr sz="2400">
              <a:latin typeface="Trebuchet MS"/>
              <a:cs typeface="Trebuchet MS"/>
            </a:endParaRPr>
          </a:p>
          <a:p>
            <a:pPr marL="12700" marR="972185">
              <a:lnSpc>
                <a:spcPct val="106800"/>
              </a:lnSpc>
            </a:pPr>
            <a:r>
              <a:rPr sz="2400" dirty="0">
                <a:solidFill>
                  <a:srgbClr val="86B5B4"/>
                </a:solidFill>
                <a:latin typeface="Trebuchet MS"/>
                <a:cs typeface="Trebuchet MS"/>
              </a:rPr>
              <a:t>y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20" dirty="0">
                <a:solidFill>
                  <a:srgbClr val="86B5B4"/>
                </a:solidFill>
                <a:latin typeface="Trebuchet MS"/>
                <a:cs typeface="Trebuchet MS"/>
              </a:rPr>
              <a:t>como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86B5B4"/>
                </a:solidFill>
                <a:latin typeface="Trebuchet MS"/>
                <a:cs typeface="Trebuchet MS"/>
              </a:rPr>
              <a:t>activar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86B5B4"/>
                </a:solidFill>
                <a:latin typeface="Trebuchet MS"/>
                <a:cs typeface="Trebuchet MS"/>
              </a:rPr>
              <a:t>esta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20" dirty="0">
                <a:solidFill>
                  <a:srgbClr val="86B5B4"/>
                </a:solidFill>
                <a:latin typeface="Trebuchet MS"/>
                <a:cs typeface="Trebuchet MS"/>
              </a:rPr>
              <a:t>virtud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5" dirty="0">
                <a:solidFill>
                  <a:srgbClr val="86B5B4"/>
                </a:solidFill>
                <a:latin typeface="Trebuchet MS"/>
                <a:cs typeface="Trebuchet MS"/>
              </a:rPr>
              <a:t>que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10" dirty="0">
                <a:solidFill>
                  <a:srgbClr val="86B5B4"/>
                </a:solidFill>
                <a:latin typeface="Trebuchet MS"/>
                <a:cs typeface="Trebuchet MS"/>
              </a:rPr>
              <a:t>nos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5" dirty="0">
                <a:solidFill>
                  <a:srgbClr val="86B5B4"/>
                </a:solidFill>
                <a:latin typeface="Trebuchet MS"/>
                <a:cs typeface="Trebuchet MS"/>
              </a:rPr>
              <a:t>libera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10" dirty="0">
                <a:solidFill>
                  <a:srgbClr val="86B5B4"/>
                </a:solidFill>
                <a:latin typeface="Trebuchet MS"/>
                <a:cs typeface="Trebuchet MS"/>
              </a:rPr>
              <a:t>de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25" dirty="0">
                <a:solidFill>
                  <a:srgbClr val="86B5B4"/>
                </a:solidFill>
                <a:latin typeface="Trebuchet MS"/>
                <a:cs typeface="Trebuchet MS"/>
              </a:rPr>
              <a:t>la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5" dirty="0">
                <a:solidFill>
                  <a:srgbClr val="86B5B4"/>
                </a:solidFill>
                <a:latin typeface="Trebuchet MS"/>
                <a:cs typeface="Trebuchet MS"/>
              </a:rPr>
              <a:t>culpa </a:t>
            </a:r>
            <a:r>
              <a:rPr sz="2400" spc="-71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86B5B4"/>
                </a:solidFill>
                <a:latin typeface="Trebuchet MS"/>
                <a:cs typeface="Trebuchet MS"/>
              </a:rPr>
              <a:t>y</a:t>
            </a:r>
            <a:r>
              <a:rPr sz="2400" spc="3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10" dirty="0">
                <a:solidFill>
                  <a:srgbClr val="86B5B4"/>
                </a:solidFill>
                <a:latin typeface="Trebuchet MS"/>
                <a:cs typeface="Trebuchet MS"/>
              </a:rPr>
              <a:t>nos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35" dirty="0">
                <a:solidFill>
                  <a:srgbClr val="86B5B4"/>
                </a:solidFill>
                <a:latin typeface="Trebuchet MS"/>
                <a:cs typeface="Trebuchet MS"/>
              </a:rPr>
              <a:t>permite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35" dirty="0">
                <a:solidFill>
                  <a:srgbClr val="86B5B4"/>
                </a:solidFill>
                <a:latin typeface="Trebuchet MS"/>
                <a:cs typeface="Trebuchet MS"/>
              </a:rPr>
              <a:t>vivir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20" dirty="0">
                <a:solidFill>
                  <a:srgbClr val="86B5B4"/>
                </a:solidFill>
                <a:latin typeface="Trebuchet MS"/>
                <a:cs typeface="Trebuchet MS"/>
              </a:rPr>
              <a:t>con</a:t>
            </a:r>
            <a:r>
              <a:rPr sz="2400" spc="3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40" dirty="0">
                <a:solidFill>
                  <a:srgbClr val="86B5B4"/>
                </a:solidFill>
                <a:latin typeface="Trebuchet MS"/>
                <a:cs typeface="Trebuchet MS"/>
              </a:rPr>
              <a:t>pasión.</a:t>
            </a:r>
            <a:endParaRPr sz="2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2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9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3000" spc="290" dirty="0">
                <a:solidFill>
                  <a:srgbClr val="3F82AF"/>
                </a:solidFill>
                <a:latin typeface="Trebuchet MS"/>
                <a:cs typeface="Trebuchet MS"/>
              </a:rPr>
              <a:t>CÍRCULO</a:t>
            </a:r>
            <a:r>
              <a:rPr sz="3000" spc="20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385" dirty="0">
                <a:solidFill>
                  <a:srgbClr val="3F82AF"/>
                </a:solidFill>
                <a:latin typeface="Trebuchet MS"/>
                <a:cs typeface="Trebuchet MS"/>
              </a:rPr>
              <a:t>DE</a:t>
            </a:r>
            <a:r>
              <a:rPr sz="3000" spc="20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400" dirty="0">
                <a:solidFill>
                  <a:srgbClr val="3F82AF"/>
                </a:solidFill>
                <a:latin typeface="Trebuchet MS"/>
                <a:cs typeface="Trebuchet MS"/>
              </a:rPr>
              <a:t>SONIDOS</a:t>
            </a:r>
            <a:r>
              <a:rPr sz="3000" spc="25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380" dirty="0">
                <a:solidFill>
                  <a:srgbClr val="3F82AF"/>
                </a:solidFill>
                <a:latin typeface="Trebuchet MS"/>
                <a:cs typeface="Trebuchet MS"/>
              </a:rPr>
              <a:t>SANADORES</a:t>
            </a:r>
            <a:endParaRPr sz="3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3000" spc="75" dirty="0">
                <a:solidFill>
                  <a:srgbClr val="3F82AF"/>
                </a:solidFill>
                <a:latin typeface="Trebuchet MS"/>
                <a:cs typeface="Trebuchet MS"/>
              </a:rPr>
              <a:t>+</a:t>
            </a:r>
            <a:r>
              <a:rPr sz="3000" spc="30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265" dirty="0">
                <a:solidFill>
                  <a:srgbClr val="3F82AF"/>
                </a:solidFill>
                <a:latin typeface="Trebuchet MS"/>
                <a:cs typeface="Trebuchet MS"/>
              </a:rPr>
              <a:t>TARDE</a:t>
            </a:r>
            <a:r>
              <a:rPr sz="3000" spc="30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385" dirty="0">
                <a:solidFill>
                  <a:srgbClr val="3F82AF"/>
                </a:solidFill>
                <a:latin typeface="Trebuchet MS"/>
                <a:cs typeface="Trebuchet MS"/>
              </a:rPr>
              <a:t>DE</a:t>
            </a:r>
            <a:r>
              <a:rPr sz="3000" spc="30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320" dirty="0">
                <a:solidFill>
                  <a:srgbClr val="3F82AF"/>
                </a:solidFill>
                <a:latin typeface="Trebuchet MS"/>
                <a:cs typeface="Trebuchet MS"/>
              </a:rPr>
              <a:t>SILENCIO</a:t>
            </a:r>
            <a:endParaRPr sz="3000">
              <a:latin typeface="Trebuchet MS"/>
              <a:cs typeface="Trebuchet MS"/>
            </a:endParaRPr>
          </a:p>
          <a:p>
            <a:pPr marL="12700" marR="5080">
              <a:lnSpc>
                <a:spcPct val="106800"/>
              </a:lnSpc>
              <a:spcBef>
                <a:spcPts val="340"/>
              </a:spcBef>
            </a:pPr>
            <a:r>
              <a:rPr sz="2400" spc="105" dirty="0">
                <a:solidFill>
                  <a:srgbClr val="86B5B4"/>
                </a:solidFill>
                <a:latin typeface="Trebuchet MS"/>
                <a:cs typeface="Trebuchet MS"/>
              </a:rPr>
              <a:t>Un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15" dirty="0">
                <a:solidFill>
                  <a:srgbClr val="86B5B4"/>
                </a:solidFill>
                <a:latin typeface="Trebuchet MS"/>
                <a:cs typeface="Trebuchet MS"/>
              </a:rPr>
              <a:t>talentoso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5" dirty="0">
                <a:solidFill>
                  <a:srgbClr val="86B5B4"/>
                </a:solidFill>
                <a:latin typeface="Trebuchet MS"/>
                <a:cs typeface="Trebuchet MS"/>
              </a:rPr>
              <a:t>invitado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10" dirty="0">
                <a:solidFill>
                  <a:srgbClr val="86B5B4"/>
                </a:solidFill>
                <a:latin typeface="Trebuchet MS"/>
                <a:cs typeface="Trebuchet MS"/>
              </a:rPr>
              <a:t>nos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brindará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5" dirty="0">
                <a:solidFill>
                  <a:srgbClr val="86B5B4"/>
                </a:solidFill>
                <a:latin typeface="Trebuchet MS"/>
                <a:cs typeface="Trebuchet MS"/>
              </a:rPr>
              <a:t>un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55" dirty="0">
                <a:solidFill>
                  <a:srgbClr val="86B5B4"/>
                </a:solidFill>
                <a:latin typeface="Trebuchet MS"/>
                <a:cs typeface="Trebuchet MS"/>
              </a:rPr>
              <a:t>círculo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10" dirty="0">
                <a:solidFill>
                  <a:srgbClr val="86B5B4"/>
                </a:solidFill>
                <a:latin typeface="Trebuchet MS"/>
                <a:cs typeface="Trebuchet MS"/>
              </a:rPr>
              <a:t>de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50" dirty="0">
                <a:solidFill>
                  <a:srgbClr val="86B5B4"/>
                </a:solidFill>
                <a:latin typeface="Trebuchet MS"/>
                <a:cs typeface="Trebuchet MS"/>
              </a:rPr>
              <a:t>Sanación </a:t>
            </a:r>
            <a:r>
              <a:rPr sz="2400" spc="5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45" dirty="0">
                <a:solidFill>
                  <a:srgbClr val="86B5B4"/>
                </a:solidFill>
                <a:latin typeface="Trebuchet MS"/>
                <a:cs typeface="Trebuchet MS"/>
              </a:rPr>
              <a:t>Sonoro</a:t>
            </a:r>
            <a:r>
              <a:rPr sz="2400" spc="3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5" dirty="0">
                <a:solidFill>
                  <a:srgbClr val="86B5B4"/>
                </a:solidFill>
                <a:latin typeface="Trebuchet MS"/>
                <a:cs typeface="Trebuchet MS"/>
              </a:rPr>
              <a:t>que</a:t>
            </a:r>
            <a:r>
              <a:rPr sz="2400" spc="3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15" dirty="0">
                <a:solidFill>
                  <a:srgbClr val="86B5B4"/>
                </a:solidFill>
                <a:latin typeface="Trebuchet MS"/>
                <a:cs typeface="Trebuchet MS"/>
              </a:rPr>
              <a:t>será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5" dirty="0">
                <a:solidFill>
                  <a:srgbClr val="86B5B4"/>
                </a:solidFill>
                <a:latin typeface="Trebuchet MS"/>
                <a:cs typeface="Trebuchet MS"/>
              </a:rPr>
              <a:t>un</a:t>
            </a:r>
            <a:r>
              <a:rPr sz="2400" spc="3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5" dirty="0">
                <a:solidFill>
                  <a:srgbClr val="86B5B4"/>
                </a:solidFill>
                <a:latin typeface="Trebuchet MS"/>
                <a:cs typeface="Trebuchet MS"/>
              </a:rPr>
              <a:t>masaje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35" dirty="0">
                <a:solidFill>
                  <a:srgbClr val="86B5B4"/>
                </a:solidFill>
                <a:latin typeface="Trebuchet MS"/>
                <a:cs typeface="Trebuchet MS"/>
              </a:rPr>
              <a:t>vibracional.</a:t>
            </a:r>
            <a:r>
              <a:rPr sz="2400" spc="3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210" dirty="0">
                <a:solidFill>
                  <a:srgbClr val="86B5B4"/>
                </a:solidFill>
                <a:latin typeface="Trebuchet MS"/>
                <a:cs typeface="Trebuchet MS"/>
              </a:rPr>
              <a:t>La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10" dirty="0">
                <a:solidFill>
                  <a:srgbClr val="86B5B4"/>
                </a:solidFill>
                <a:latin typeface="Trebuchet MS"/>
                <a:cs typeface="Trebuchet MS"/>
              </a:rPr>
              <a:t>tarde</a:t>
            </a:r>
            <a:r>
              <a:rPr sz="2400" spc="3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10" dirty="0">
                <a:solidFill>
                  <a:srgbClr val="86B5B4"/>
                </a:solidFill>
                <a:latin typeface="Trebuchet MS"/>
                <a:cs typeface="Trebuchet MS"/>
              </a:rPr>
              <a:t>de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45" dirty="0">
                <a:solidFill>
                  <a:srgbClr val="86B5B4"/>
                </a:solidFill>
                <a:latin typeface="Trebuchet MS"/>
                <a:cs typeface="Trebuchet MS"/>
              </a:rPr>
              <a:t>silencio </a:t>
            </a:r>
            <a:r>
              <a:rPr sz="2400" spc="-71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75" dirty="0">
                <a:solidFill>
                  <a:srgbClr val="86B5B4"/>
                </a:solidFill>
                <a:latin typeface="Trebuchet MS"/>
                <a:cs typeface="Trebuchet MS"/>
              </a:rPr>
              <a:t>te</a:t>
            </a:r>
            <a:r>
              <a:rPr sz="2400" spc="3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85" dirty="0">
                <a:solidFill>
                  <a:srgbClr val="86B5B4"/>
                </a:solidFill>
                <a:latin typeface="Trebuchet MS"/>
                <a:cs typeface="Trebuchet MS"/>
              </a:rPr>
              <a:t>dará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35" dirty="0">
                <a:solidFill>
                  <a:srgbClr val="86B5B4"/>
                </a:solidFill>
                <a:latin typeface="Trebuchet MS"/>
                <a:cs typeface="Trebuchet MS"/>
              </a:rPr>
              <a:t>claridad.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878682" y="2205443"/>
            <a:ext cx="7171055" cy="1391285"/>
          </a:xfrm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65"/>
              </a:spcBef>
            </a:pPr>
            <a:r>
              <a:rPr sz="3000" spc="385" dirty="0">
                <a:solidFill>
                  <a:srgbClr val="3F82AF"/>
                </a:solidFill>
                <a:latin typeface="Trebuchet MS"/>
                <a:cs typeface="Trebuchet MS"/>
              </a:rPr>
              <a:t>SADHANA</a:t>
            </a:r>
            <a:r>
              <a:rPr sz="3000" spc="30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330" dirty="0">
                <a:solidFill>
                  <a:srgbClr val="3F82AF"/>
                </a:solidFill>
                <a:latin typeface="Trebuchet MS"/>
                <a:cs typeface="Trebuchet MS"/>
              </a:rPr>
              <a:t>A</a:t>
            </a:r>
            <a:r>
              <a:rPr sz="3000" spc="35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340" dirty="0">
                <a:solidFill>
                  <a:srgbClr val="3F82AF"/>
                </a:solidFill>
                <a:latin typeface="Trebuchet MS"/>
                <a:cs typeface="Trebuchet MS"/>
              </a:rPr>
              <a:t>LA</a:t>
            </a:r>
            <a:r>
              <a:rPr sz="3000" spc="30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300" dirty="0">
                <a:solidFill>
                  <a:srgbClr val="3F82AF"/>
                </a:solidFill>
                <a:latin typeface="Trebuchet MS"/>
                <a:cs typeface="Trebuchet MS"/>
              </a:rPr>
              <a:t>SALIDA</a:t>
            </a:r>
            <a:r>
              <a:rPr sz="3000" spc="35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370" dirty="0">
                <a:solidFill>
                  <a:srgbClr val="3F82AF"/>
                </a:solidFill>
                <a:latin typeface="Trebuchet MS"/>
                <a:cs typeface="Trebuchet MS"/>
              </a:rPr>
              <a:t>DEL</a:t>
            </a:r>
            <a:r>
              <a:rPr sz="3000" spc="35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395" dirty="0">
                <a:solidFill>
                  <a:srgbClr val="3F82AF"/>
                </a:solidFill>
                <a:latin typeface="Trebuchet MS"/>
                <a:cs typeface="Trebuchet MS"/>
              </a:rPr>
              <a:t>SOL</a:t>
            </a:r>
            <a:endParaRPr sz="3000">
              <a:latin typeface="Trebuchet MS"/>
              <a:cs typeface="Trebuchet MS"/>
            </a:endParaRPr>
          </a:p>
          <a:p>
            <a:pPr marL="12700" marR="5080">
              <a:lnSpc>
                <a:spcPct val="106800"/>
              </a:lnSpc>
              <a:spcBef>
                <a:spcPts val="335"/>
              </a:spcBef>
            </a:pPr>
            <a:r>
              <a:rPr sz="2400" spc="60" dirty="0">
                <a:solidFill>
                  <a:srgbClr val="86B5B4"/>
                </a:solidFill>
                <a:latin typeface="Trebuchet MS"/>
                <a:cs typeface="Trebuchet MS"/>
              </a:rPr>
              <a:t>(Opcional)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25" dirty="0">
                <a:solidFill>
                  <a:srgbClr val="86B5B4"/>
                </a:solidFill>
                <a:latin typeface="Trebuchet MS"/>
                <a:cs typeface="Trebuchet MS"/>
              </a:rPr>
              <a:t>Todos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25" dirty="0">
                <a:solidFill>
                  <a:srgbClr val="86B5B4"/>
                </a:solidFill>
                <a:latin typeface="Trebuchet MS"/>
                <a:cs typeface="Trebuchet MS"/>
              </a:rPr>
              <a:t>los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días </a:t>
            </a:r>
            <a:r>
              <a:rPr sz="2400" spc="-10" dirty="0">
                <a:solidFill>
                  <a:srgbClr val="86B5B4"/>
                </a:solidFill>
                <a:latin typeface="Trebuchet MS"/>
                <a:cs typeface="Trebuchet MS"/>
              </a:rPr>
              <a:t>realizaremos</a:t>
            </a:r>
            <a:r>
              <a:rPr sz="2400" spc="4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Sadhanas: 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45" dirty="0">
                <a:solidFill>
                  <a:srgbClr val="86B5B4"/>
                </a:solidFill>
                <a:latin typeface="Trebuchet MS"/>
                <a:cs typeface="Trebuchet MS"/>
              </a:rPr>
              <a:t>Clase</a:t>
            </a:r>
            <a:r>
              <a:rPr sz="2400" spc="2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10" dirty="0">
                <a:solidFill>
                  <a:srgbClr val="86B5B4"/>
                </a:solidFill>
                <a:latin typeface="Trebuchet MS"/>
                <a:cs typeface="Trebuchet MS"/>
              </a:rPr>
              <a:t>de</a:t>
            </a:r>
            <a:r>
              <a:rPr sz="2400" spc="30" dirty="0">
                <a:solidFill>
                  <a:srgbClr val="86B5B4"/>
                </a:solidFill>
                <a:latin typeface="Trebuchet MS"/>
                <a:cs typeface="Trebuchet MS"/>
              </a:rPr>
              <a:t> Kundalini </a:t>
            </a:r>
            <a:r>
              <a:rPr sz="2400" spc="170" dirty="0">
                <a:solidFill>
                  <a:srgbClr val="86B5B4"/>
                </a:solidFill>
                <a:latin typeface="Trebuchet MS"/>
                <a:cs typeface="Trebuchet MS"/>
              </a:rPr>
              <a:t>Yoga</a:t>
            </a:r>
            <a:r>
              <a:rPr sz="2400" spc="3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60" dirty="0">
                <a:solidFill>
                  <a:srgbClr val="86B5B4"/>
                </a:solidFill>
                <a:latin typeface="Trebuchet MS"/>
                <a:cs typeface="Trebuchet MS"/>
              </a:rPr>
              <a:t>+</a:t>
            </a:r>
            <a:r>
              <a:rPr sz="2400" spc="3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Meditación</a:t>
            </a:r>
            <a:r>
              <a:rPr sz="2400" spc="3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20" dirty="0">
                <a:solidFill>
                  <a:srgbClr val="86B5B4"/>
                </a:solidFill>
                <a:latin typeface="Trebuchet MS"/>
                <a:cs typeface="Trebuchet MS"/>
              </a:rPr>
              <a:t>con</a:t>
            </a:r>
            <a:r>
              <a:rPr sz="2400" spc="3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100" dirty="0">
                <a:solidFill>
                  <a:srgbClr val="86B5B4"/>
                </a:solidFill>
                <a:latin typeface="Trebuchet MS"/>
                <a:cs typeface="Trebuchet MS"/>
              </a:rPr>
              <a:t>Mantras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71852" y="1950658"/>
            <a:ext cx="9486899" cy="638174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31915" y="1950652"/>
            <a:ext cx="4933949" cy="207644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31915" y="4244675"/>
            <a:ext cx="4933949" cy="4095749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7299135" y="9699561"/>
            <a:ext cx="10989310" cy="28575"/>
          </a:xfrm>
          <a:custGeom>
            <a:avLst/>
            <a:gdLst/>
            <a:ahLst/>
            <a:cxnLst/>
            <a:rect l="l" t="t" r="r" b="b"/>
            <a:pathLst>
              <a:path w="10989310" h="28575">
                <a:moveTo>
                  <a:pt x="10988866" y="0"/>
                </a:moveTo>
                <a:lnTo>
                  <a:pt x="0" y="0"/>
                </a:lnTo>
                <a:lnTo>
                  <a:pt x="0" y="28575"/>
                </a:lnTo>
                <a:lnTo>
                  <a:pt x="10988866" y="28575"/>
                </a:lnTo>
                <a:lnTo>
                  <a:pt x="10988866" y="0"/>
                </a:lnTo>
                <a:close/>
              </a:path>
            </a:pathLst>
          </a:custGeom>
          <a:solidFill>
            <a:srgbClr val="86B5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016000" y="9488525"/>
            <a:ext cx="391350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21130" algn="l"/>
                <a:tab pos="2037714" algn="l"/>
                <a:tab pos="2886075" algn="l"/>
                <a:tab pos="3126740" algn="l"/>
              </a:tabLst>
            </a:pPr>
            <a:r>
              <a:rPr sz="2400" spc="555" dirty="0">
                <a:solidFill>
                  <a:srgbClr val="86B5B4"/>
                </a:solidFill>
                <a:latin typeface="Trebuchet MS"/>
                <a:cs typeface="Trebuchet MS"/>
              </a:rPr>
              <a:t>V</a:t>
            </a:r>
            <a:r>
              <a:rPr sz="2400" spc="300" dirty="0">
                <a:solidFill>
                  <a:srgbClr val="86B5B4"/>
                </a:solidFill>
                <a:latin typeface="Trebuchet MS"/>
                <a:cs typeface="Trebuchet MS"/>
              </a:rPr>
              <a:t>I</a:t>
            </a:r>
            <a:r>
              <a:rPr sz="2400" spc="480" dirty="0">
                <a:solidFill>
                  <a:srgbClr val="86B5B4"/>
                </a:solidFill>
                <a:latin typeface="Trebuchet MS"/>
                <a:cs typeface="Trebuchet MS"/>
              </a:rPr>
              <a:t>S</a:t>
            </a:r>
            <a:r>
              <a:rPr sz="2400" spc="300" dirty="0">
                <a:solidFill>
                  <a:srgbClr val="86B5B4"/>
                </a:solidFill>
                <a:latin typeface="Trebuchet MS"/>
                <a:cs typeface="Trebuchet MS"/>
              </a:rPr>
              <a:t>I</a:t>
            </a:r>
            <a:r>
              <a:rPr sz="2400" spc="675" dirty="0">
                <a:solidFill>
                  <a:srgbClr val="86B5B4"/>
                </a:solidFill>
                <a:latin typeface="Trebuchet MS"/>
                <a:cs typeface="Trebuchet MS"/>
              </a:rPr>
              <a:t>Ó</a:t>
            </a:r>
            <a:r>
              <a:rPr sz="2400" spc="475" dirty="0">
                <a:solidFill>
                  <a:srgbClr val="86B5B4"/>
                </a:solidFill>
                <a:latin typeface="Trebuchet MS"/>
                <a:cs typeface="Trebuchet MS"/>
              </a:rPr>
              <a:t>N</a:t>
            </a:r>
            <a:r>
              <a:rPr sz="2400" dirty="0">
                <a:solidFill>
                  <a:srgbClr val="86B5B4"/>
                </a:solidFill>
                <a:latin typeface="Trebuchet MS"/>
                <a:cs typeface="Trebuchet MS"/>
              </a:rPr>
              <a:t>	</a:t>
            </a:r>
            <a:r>
              <a:rPr sz="2400" spc="575" dirty="0">
                <a:solidFill>
                  <a:srgbClr val="86B5B4"/>
                </a:solidFill>
                <a:latin typeface="Trebuchet MS"/>
                <a:cs typeface="Trebuchet MS"/>
              </a:rPr>
              <a:t>D</a:t>
            </a:r>
            <a:r>
              <a:rPr sz="2400" spc="280" dirty="0">
                <a:solidFill>
                  <a:srgbClr val="86B5B4"/>
                </a:solidFill>
                <a:latin typeface="Trebuchet MS"/>
                <a:cs typeface="Trebuchet MS"/>
              </a:rPr>
              <a:t>E</a:t>
            </a:r>
            <a:r>
              <a:rPr sz="2400" dirty="0">
                <a:solidFill>
                  <a:srgbClr val="86B5B4"/>
                </a:solidFill>
                <a:latin typeface="Trebuchet MS"/>
                <a:cs typeface="Trebuchet MS"/>
              </a:rPr>
              <a:t>	</a:t>
            </a:r>
            <a:r>
              <a:rPr sz="2400" spc="515" dirty="0">
                <a:solidFill>
                  <a:srgbClr val="86B5B4"/>
                </a:solidFill>
                <a:latin typeface="Trebuchet MS"/>
                <a:cs typeface="Trebuchet MS"/>
              </a:rPr>
              <a:t>L</a:t>
            </a:r>
            <a:r>
              <a:rPr sz="2400" spc="440" dirty="0">
                <a:solidFill>
                  <a:srgbClr val="86B5B4"/>
                </a:solidFill>
                <a:latin typeface="Trebuchet MS"/>
                <a:cs typeface="Trebuchet MS"/>
              </a:rPr>
              <a:t>U</a:t>
            </a:r>
            <a:r>
              <a:rPr sz="2400" spc="390" dirty="0">
                <a:solidFill>
                  <a:srgbClr val="86B5B4"/>
                </a:solidFill>
                <a:latin typeface="Trebuchet MS"/>
                <a:cs typeface="Trebuchet MS"/>
              </a:rPr>
              <a:t>Z</a:t>
            </a:r>
            <a:r>
              <a:rPr sz="2400" dirty="0">
                <a:solidFill>
                  <a:srgbClr val="86B5B4"/>
                </a:solidFill>
                <a:latin typeface="Trebuchet MS"/>
                <a:cs typeface="Trebuchet MS"/>
              </a:rPr>
              <a:t>	</a:t>
            </a:r>
            <a:r>
              <a:rPr sz="2400" spc="-605" dirty="0">
                <a:solidFill>
                  <a:srgbClr val="86B5B4"/>
                </a:solidFill>
                <a:latin typeface="Trebuchet MS"/>
                <a:cs typeface="Trebuchet MS"/>
              </a:rPr>
              <a:t>|</a:t>
            </a:r>
            <a:r>
              <a:rPr sz="2400" dirty="0">
                <a:solidFill>
                  <a:srgbClr val="86B5B4"/>
                </a:solidFill>
                <a:latin typeface="Trebuchet MS"/>
                <a:cs typeface="Trebuchet MS"/>
              </a:rPr>
              <a:t>	</a:t>
            </a:r>
            <a:r>
              <a:rPr sz="2400" spc="285" dirty="0">
                <a:solidFill>
                  <a:srgbClr val="86B5B4"/>
                </a:solidFill>
                <a:latin typeface="Trebuchet MS"/>
                <a:cs typeface="Trebuchet MS"/>
              </a:rPr>
              <a:t>2</a:t>
            </a:r>
            <a:r>
              <a:rPr sz="2400" spc="475" dirty="0">
                <a:solidFill>
                  <a:srgbClr val="86B5B4"/>
                </a:solidFill>
                <a:latin typeface="Trebuchet MS"/>
                <a:cs typeface="Trebuchet MS"/>
              </a:rPr>
              <a:t>0</a:t>
            </a:r>
            <a:r>
              <a:rPr sz="2400" spc="285" dirty="0">
                <a:solidFill>
                  <a:srgbClr val="86B5B4"/>
                </a:solidFill>
                <a:latin typeface="Trebuchet MS"/>
                <a:cs typeface="Trebuchet MS"/>
              </a:rPr>
              <a:t>2</a:t>
            </a:r>
            <a:r>
              <a:rPr sz="2400" spc="-5" dirty="0">
                <a:solidFill>
                  <a:srgbClr val="86B5B4"/>
                </a:solidFill>
                <a:latin typeface="Trebuchet MS"/>
                <a:cs typeface="Trebuchet MS"/>
              </a:rPr>
              <a:t>3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07628" y="3090798"/>
            <a:ext cx="358140" cy="4725035"/>
          </a:xfrm>
          <a:custGeom>
            <a:avLst/>
            <a:gdLst/>
            <a:ahLst/>
            <a:cxnLst/>
            <a:rect l="l" t="t" r="r" b="b"/>
            <a:pathLst>
              <a:path w="358139" h="4725034">
                <a:moveTo>
                  <a:pt x="357962" y="176199"/>
                </a:moveTo>
                <a:lnTo>
                  <a:pt x="351663" y="129362"/>
                </a:lnTo>
                <a:lnTo>
                  <a:pt x="333908" y="87274"/>
                </a:lnTo>
                <a:lnTo>
                  <a:pt x="306349" y="51612"/>
                </a:lnTo>
                <a:lnTo>
                  <a:pt x="270687" y="24053"/>
                </a:lnTo>
                <a:lnTo>
                  <a:pt x="228600" y="6299"/>
                </a:lnTo>
                <a:lnTo>
                  <a:pt x="181749" y="0"/>
                </a:lnTo>
                <a:lnTo>
                  <a:pt x="134912" y="6299"/>
                </a:lnTo>
                <a:lnTo>
                  <a:pt x="92811" y="24053"/>
                </a:lnTo>
                <a:lnTo>
                  <a:pt x="57150" y="51612"/>
                </a:lnTo>
                <a:lnTo>
                  <a:pt x="29591" y="87274"/>
                </a:lnTo>
                <a:lnTo>
                  <a:pt x="11836" y="129362"/>
                </a:lnTo>
                <a:lnTo>
                  <a:pt x="5537" y="176212"/>
                </a:lnTo>
                <a:lnTo>
                  <a:pt x="11836" y="223050"/>
                </a:lnTo>
                <a:lnTo>
                  <a:pt x="29591" y="265137"/>
                </a:lnTo>
                <a:lnTo>
                  <a:pt x="57150" y="300799"/>
                </a:lnTo>
                <a:lnTo>
                  <a:pt x="92811" y="328358"/>
                </a:lnTo>
                <a:lnTo>
                  <a:pt x="134912" y="346113"/>
                </a:lnTo>
                <a:lnTo>
                  <a:pt x="161518" y="349694"/>
                </a:lnTo>
                <a:lnTo>
                  <a:pt x="161518" y="1878482"/>
                </a:lnTo>
                <a:lnTo>
                  <a:pt x="87274" y="1900555"/>
                </a:lnTo>
                <a:lnTo>
                  <a:pt x="51612" y="1928114"/>
                </a:lnTo>
                <a:lnTo>
                  <a:pt x="24053" y="1963775"/>
                </a:lnTo>
                <a:lnTo>
                  <a:pt x="6299" y="2005863"/>
                </a:lnTo>
                <a:lnTo>
                  <a:pt x="0" y="2052701"/>
                </a:lnTo>
                <a:lnTo>
                  <a:pt x="6299" y="2099551"/>
                </a:lnTo>
                <a:lnTo>
                  <a:pt x="24053" y="2141639"/>
                </a:lnTo>
                <a:lnTo>
                  <a:pt x="51612" y="2177300"/>
                </a:lnTo>
                <a:lnTo>
                  <a:pt x="87274" y="2204859"/>
                </a:lnTo>
                <a:lnTo>
                  <a:pt x="129374" y="2222614"/>
                </a:lnTo>
                <a:lnTo>
                  <a:pt x="161518" y="2226945"/>
                </a:lnTo>
                <a:lnTo>
                  <a:pt x="161518" y="4375239"/>
                </a:lnTo>
                <a:lnTo>
                  <a:pt x="92811" y="4396575"/>
                </a:lnTo>
                <a:lnTo>
                  <a:pt x="57150" y="4424134"/>
                </a:lnTo>
                <a:lnTo>
                  <a:pt x="29591" y="4459795"/>
                </a:lnTo>
                <a:lnTo>
                  <a:pt x="11836" y="4501896"/>
                </a:lnTo>
                <a:lnTo>
                  <a:pt x="5537" y="4548746"/>
                </a:lnTo>
                <a:lnTo>
                  <a:pt x="11836" y="4595584"/>
                </a:lnTo>
                <a:lnTo>
                  <a:pt x="29591" y="4637671"/>
                </a:lnTo>
                <a:lnTo>
                  <a:pt x="57150" y="4673333"/>
                </a:lnTo>
                <a:lnTo>
                  <a:pt x="92811" y="4700892"/>
                </a:lnTo>
                <a:lnTo>
                  <a:pt x="134912" y="4718659"/>
                </a:lnTo>
                <a:lnTo>
                  <a:pt x="161518" y="4722241"/>
                </a:lnTo>
                <a:lnTo>
                  <a:pt x="161518" y="4722800"/>
                </a:lnTo>
                <a:lnTo>
                  <a:pt x="165735" y="4722800"/>
                </a:lnTo>
                <a:lnTo>
                  <a:pt x="181635" y="4724933"/>
                </a:lnTo>
                <a:lnTo>
                  <a:pt x="181864" y="4724933"/>
                </a:lnTo>
                <a:lnTo>
                  <a:pt x="228600" y="4718659"/>
                </a:lnTo>
                <a:lnTo>
                  <a:pt x="270687" y="4700892"/>
                </a:lnTo>
                <a:lnTo>
                  <a:pt x="306349" y="4673333"/>
                </a:lnTo>
                <a:lnTo>
                  <a:pt x="333908" y="4637671"/>
                </a:lnTo>
                <a:lnTo>
                  <a:pt x="351663" y="4595584"/>
                </a:lnTo>
                <a:lnTo>
                  <a:pt x="357962" y="4548746"/>
                </a:lnTo>
                <a:lnTo>
                  <a:pt x="351663" y="4501896"/>
                </a:lnTo>
                <a:lnTo>
                  <a:pt x="333908" y="4459795"/>
                </a:lnTo>
                <a:lnTo>
                  <a:pt x="306349" y="4424134"/>
                </a:lnTo>
                <a:lnTo>
                  <a:pt x="270687" y="4396575"/>
                </a:lnTo>
                <a:lnTo>
                  <a:pt x="228600" y="4378807"/>
                </a:lnTo>
                <a:lnTo>
                  <a:pt x="190093" y="4373638"/>
                </a:lnTo>
                <a:lnTo>
                  <a:pt x="190093" y="2227059"/>
                </a:lnTo>
                <a:lnTo>
                  <a:pt x="265150" y="2204859"/>
                </a:lnTo>
                <a:lnTo>
                  <a:pt x="300812" y="2177300"/>
                </a:lnTo>
                <a:lnTo>
                  <a:pt x="328371" y="2141639"/>
                </a:lnTo>
                <a:lnTo>
                  <a:pt x="346125" y="2099551"/>
                </a:lnTo>
                <a:lnTo>
                  <a:pt x="352425" y="2052701"/>
                </a:lnTo>
                <a:lnTo>
                  <a:pt x="346125" y="2005863"/>
                </a:lnTo>
                <a:lnTo>
                  <a:pt x="328371" y="1963775"/>
                </a:lnTo>
                <a:lnTo>
                  <a:pt x="300812" y="1928114"/>
                </a:lnTo>
                <a:lnTo>
                  <a:pt x="265150" y="1900555"/>
                </a:lnTo>
                <a:lnTo>
                  <a:pt x="223062" y="1882800"/>
                </a:lnTo>
                <a:lnTo>
                  <a:pt x="190093" y="1878368"/>
                </a:lnTo>
                <a:lnTo>
                  <a:pt x="190093" y="351294"/>
                </a:lnTo>
                <a:lnTo>
                  <a:pt x="228600" y="346113"/>
                </a:lnTo>
                <a:lnTo>
                  <a:pt x="270687" y="328358"/>
                </a:lnTo>
                <a:lnTo>
                  <a:pt x="306349" y="300799"/>
                </a:lnTo>
                <a:lnTo>
                  <a:pt x="333908" y="265137"/>
                </a:lnTo>
                <a:lnTo>
                  <a:pt x="351663" y="223050"/>
                </a:lnTo>
                <a:lnTo>
                  <a:pt x="357962" y="176199"/>
                </a:lnTo>
                <a:close/>
              </a:path>
            </a:pathLst>
          </a:custGeom>
          <a:solidFill>
            <a:srgbClr val="86B5B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37127" y="2794558"/>
            <a:ext cx="6600809" cy="673419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36564" y="2169925"/>
            <a:ext cx="116522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450" dirty="0">
                <a:solidFill>
                  <a:srgbClr val="86B5B4"/>
                </a:solidFill>
                <a:latin typeface="Trebuchet MS"/>
                <a:cs typeface="Trebuchet MS"/>
              </a:rPr>
              <a:t>DIA</a:t>
            </a:r>
            <a:r>
              <a:rPr sz="3200" spc="70" dirty="0">
                <a:solidFill>
                  <a:srgbClr val="86B5B4"/>
                </a:solidFill>
                <a:latin typeface="Trebuchet MS"/>
                <a:cs typeface="Trebuchet MS"/>
              </a:rPr>
              <a:t> 4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706752" y="2936322"/>
            <a:ext cx="9316720" cy="6297295"/>
          </a:xfrm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65"/>
              </a:spcBef>
            </a:pPr>
            <a:r>
              <a:rPr sz="3000" spc="385" dirty="0">
                <a:solidFill>
                  <a:srgbClr val="3F82AF"/>
                </a:solidFill>
                <a:latin typeface="Trebuchet MS"/>
                <a:cs typeface="Trebuchet MS"/>
              </a:rPr>
              <a:t>SADHANA</a:t>
            </a:r>
            <a:r>
              <a:rPr sz="3000" spc="30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330" dirty="0">
                <a:solidFill>
                  <a:srgbClr val="3F82AF"/>
                </a:solidFill>
                <a:latin typeface="Trebuchet MS"/>
                <a:cs typeface="Trebuchet MS"/>
              </a:rPr>
              <a:t>A</a:t>
            </a:r>
            <a:r>
              <a:rPr sz="3000" spc="35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340" dirty="0">
                <a:solidFill>
                  <a:srgbClr val="3F82AF"/>
                </a:solidFill>
                <a:latin typeface="Trebuchet MS"/>
                <a:cs typeface="Trebuchet MS"/>
              </a:rPr>
              <a:t>LA</a:t>
            </a:r>
            <a:r>
              <a:rPr sz="3000" spc="30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300" dirty="0">
                <a:solidFill>
                  <a:srgbClr val="3F82AF"/>
                </a:solidFill>
                <a:latin typeface="Trebuchet MS"/>
                <a:cs typeface="Trebuchet MS"/>
              </a:rPr>
              <a:t>SALIDA</a:t>
            </a:r>
            <a:r>
              <a:rPr sz="3000" spc="35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370" dirty="0">
                <a:solidFill>
                  <a:srgbClr val="3F82AF"/>
                </a:solidFill>
                <a:latin typeface="Trebuchet MS"/>
                <a:cs typeface="Trebuchet MS"/>
              </a:rPr>
              <a:t>DEL</a:t>
            </a:r>
            <a:r>
              <a:rPr sz="3000" spc="35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395" dirty="0">
                <a:solidFill>
                  <a:srgbClr val="3F82AF"/>
                </a:solidFill>
                <a:latin typeface="Trebuchet MS"/>
                <a:cs typeface="Trebuchet MS"/>
              </a:rPr>
              <a:t>SOL</a:t>
            </a:r>
            <a:endParaRPr sz="3000">
              <a:latin typeface="Trebuchet MS"/>
              <a:cs typeface="Trebuchet MS"/>
            </a:endParaRPr>
          </a:p>
          <a:p>
            <a:pPr marL="12700" marR="2150745">
              <a:lnSpc>
                <a:spcPct val="106800"/>
              </a:lnSpc>
              <a:spcBef>
                <a:spcPts val="335"/>
              </a:spcBef>
            </a:pPr>
            <a:r>
              <a:rPr sz="2400" spc="60" dirty="0">
                <a:solidFill>
                  <a:srgbClr val="86B5B4"/>
                </a:solidFill>
                <a:latin typeface="Trebuchet MS"/>
                <a:cs typeface="Trebuchet MS"/>
              </a:rPr>
              <a:t>(Opcional)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25" dirty="0">
                <a:solidFill>
                  <a:srgbClr val="86B5B4"/>
                </a:solidFill>
                <a:latin typeface="Trebuchet MS"/>
                <a:cs typeface="Trebuchet MS"/>
              </a:rPr>
              <a:t>Todos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25" dirty="0">
                <a:solidFill>
                  <a:srgbClr val="86B5B4"/>
                </a:solidFill>
                <a:latin typeface="Trebuchet MS"/>
                <a:cs typeface="Trebuchet MS"/>
              </a:rPr>
              <a:t>los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días </a:t>
            </a:r>
            <a:r>
              <a:rPr sz="2400" spc="-10" dirty="0">
                <a:solidFill>
                  <a:srgbClr val="86B5B4"/>
                </a:solidFill>
                <a:latin typeface="Trebuchet MS"/>
                <a:cs typeface="Trebuchet MS"/>
              </a:rPr>
              <a:t>realizaremos</a:t>
            </a:r>
            <a:r>
              <a:rPr sz="2400" spc="4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Sadhanas: 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45" dirty="0">
                <a:solidFill>
                  <a:srgbClr val="86B5B4"/>
                </a:solidFill>
                <a:latin typeface="Trebuchet MS"/>
                <a:cs typeface="Trebuchet MS"/>
              </a:rPr>
              <a:t>Clase</a:t>
            </a:r>
            <a:r>
              <a:rPr sz="2400" spc="2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10" dirty="0">
                <a:solidFill>
                  <a:srgbClr val="86B5B4"/>
                </a:solidFill>
                <a:latin typeface="Trebuchet MS"/>
                <a:cs typeface="Trebuchet MS"/>
              </a:rPr>
              <a:t>de</a:t>
            </a:r>
            <a:r>
              <a:rPr sz="2400" spc="30" dirty="0">
                <a:solidFill>
                  <a:srgbClr val="86B5B4"/>
                </a:solidFill>
                <a:latin typeface="Trebuchet MS"/>
                <a:cs typeface="Trebuchet MS"/>
              </a:rPr>
              <a:t> Kundalini </a:t>
            </a:r>
            <a:r>
              <a:rPr sz="2400" spc="170" dirty="0">
                <a:solidFill>
                  <a:srgbClr val="86B5B4"/>
                </a:solidFill>
                <a:latin typeface="Trebuchet MS"/>
                <a:cs typeface="Trebuchet MS"/>
              </a:rPr>
              <a:t>Yoga</a:t>
            </a:r>
            <a:r>
              <a:rPr sz="2400" spc="3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60" dirty="0">
                <a:solidFill>
                  <a:srgbClr val="86B5B4"/>
                </a:solidFill>
                <a:latin typeface="Trebuchet MS"/>
                <a:cs typeface="Trebuchet MS"/>
              </a:rPr>
              <a:t>+</a:t>
            </a:r>
            <a:r>
              <a:rPr sz="2400" spc="3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Meditación</a:t>
            </a:r>
            <a:r>
              <a:rPr sz="2400" spc="3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20" dirty="0">
                <a:solidFill>
                  <a:srgbClr val="86B5B4"/>
                </a:solidFill>
                <a:latin typeface="Trebuchet MS"/>
                <a:cs typeface="Trebuchet MS"/>
              </a:rPr>
              <a:t>con</a:t>
            </a:r>
            <a:r>
              <a:rPr sz="2400" spc="3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100" dirty="0">
                <a:solidFill>
                  <a:srgbClr val="86B5B4"/>
                </a:solidFill>
                <a:latin typeface="Trebuchet MS"/>
                <a:cs typeface="Trebuchet MS"/>
              </a:rPr>
              <a:t>Mantras</a:t>
            </a:r>
            <a:endParaRPr sz="2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900">
              <a:latin typeface="Trebuchet MS"/>
              <a:cs typeface="Trebuchet MS"/>
            </a:endParaRPr>
          </a:p>
          <a:p>
            <a:pPr marL="132715" marR="1804035" indent="-120650">
              <a:lnSpc>
                <a:spcPct val="116700"/>
              </a:lnSpc>
            </a:pPr>
            <a:r>
              <a:rPr sz="3000" spc="330" dirty="0">
                <a:solidFill>
                  <a:srgbClr val="3F82AF"/>
                </a:solidFill>
                <a:latin typeface="Trebuchet MS"/>
                <a:cs typeface="Trebuchet MS"/>
              </a:rPr>
              <a:t>EXCURSIÓN</a:t>
            </a:r>
            <a:r>
              <a:rPr sz="3000" spc="35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330" dirty="0">
                <a:solidFill>
                  <a:srgbClr val="3F82AF"/>
                </a:solidFill>
                <a:latin typeface="Trebuchet MS"/>
                <a:cs typeface="Trebuchet MS"/>
              </a:rPr>
              <a:t>A</a:t>
            </a:r>
            <a:r>
              <a:rPr sz="3000" spc="40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390" dirty="0">
                <a:solidFill>
                  <a:srgbClr val="3F82AF"/>
                </a:solidFill>
                <a:latin typeface="Trebuchet MS"/>
                <a:cs typeface="Trebuchet MS"/>
              </a:rPr>
              <a:t>UNA</a:t>
            </a:r>
            <a:r>
              <a:rPr sz="3000" spc="40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345" dirty="0">
                <a:solidFill>
                  <a:srgbClr val="3F82AF"/>
                </a:solidFill>
                <a:latin typeface="Trebuchet MS"/>
                <a:cs typeface="Trebuchet MS"/>
              </a:rPr>
              <a:t>LAGUNA</a:t>
            </a:r>
            <a:r>
              <a:rPr sz="3000" spc="40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315" dirty="0">
                <a:solidFill>
                  <a:srgbClr val="3F82AF"/>
                </a:solidFill>
                <a:latin typeface="Trebuchet MS"/>
                <a:cs typeface="Trebuchet MS"/>
              </a:rPr>
              <a:t>MÁGICA</a:t>
            </a:r>
            <a:r>
              <a:rPr sz="3000" spc="40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365" dirty="0">
                <a:solidFill>
                  <a:srgbClr val="3F82AF"/>
                </a:solidFill>
                <a:latin typeface="Trebuchet MS"/>
                <a:cs typeface="Trebuchet MS"/>
              </a:rPr>
              <a:t>Y </a:t>
            </a:r>
            <a:r>
              <a:rPr sz="3000" spc="-890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420" dirty="0">
                <a:solidFill>
                  <a:srgbClr val="3F82AF"/>
                </a:solidFill>
                <a:latin typeface="Trebuchet MS"/>
                <a:cs typeface="Trebuchet MS"/>
              </a:rPr>
              <a:t>CONEXIÓN</a:t>
            </a:r>
            <a:r>
              <a:rPr sz="3000" spc="35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475" dirty="0">
                <a:solidFill>
                  <a:srgbClr val="3F82AF"/>
                </a:solidFill>
                <a:latin typeface="Trebuchet MS"/>
                <a:cs typeface="Trebuchet MS"/>
              </a:rPr>
              <a:t>CON</a:t>
            </a:r>
            <a:r>
              <a:rPr sz="3000" spc="35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395" dirty="0">
                <a:solidFill>
                  <a:srgbClr val="3F82AF"/>
                </a:solidFill>
                <a:latin typeface="Trebuchet MS"/>
                <a:cs typeface="Trebuchet MS"/>
              </a:rPr>
              <a:t>LOS</a:t>
            </a:r>
            <a:r>
              <a:rPr sz="3000" spc="40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325" dirty="0">
                <a:solidFill>
                  <a:srgbClr val="3F82AF"/>
                </a:solidFill>
                <a:latin typeface="Trebuchet MS"/>
                <a:cs typeface="Trebuchet MS"/>
              </a:rPr>
              <a:t>ANCESTROS</a:t>
            </a:r>
            <a:endParaRPr sz="3000">
              <a:latin typeface="Trebuchet MS"/>
              <a:cs typeface="Trebuchet MS"/>
            </a:endParaRPr>
          </a:p>
          <a:p>
            <a:pPr marL="12700" marR="306070">
              <a:lnSpc>
                <a:spcPct val="106800"/>
              </a:lnSpc>
              <a:spcBef>
                <a:spcPts val="340"/>
              </a:spcBef>
            </a:pPr>
            <a:r>
              <a:rPr sz="2400" spc="70" dirty="0">
                <a:solidFill>
                  <a:srgbClr val="86B5B4"/>
                </a:solidFill>
                <a:latin typeface="Trebuchet MS"/>
                <a:cs typeface="Trebuchet MS"/>
              </a:rPr>
              <a:t>Será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55" dirty="0">
                <a:solidFill>
                  <a:srgbClr val="86B5B4"/>
                </a:solidFill>
                <a:latin typeface="Trebuchet MS"/>
                <a:cs typeface="Trebuchet MS"/>
              </a:rPr>
              <a:t>una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75" dirty="0">
                <a:solidFill>
                  <a:srgbClr val="86B5B4"/>
                </a:solidFill>
                <a:latin typeface="Trebuchet MS"/>
                <a:cs typeface="Trebuchet MS"/>
              </a:rPr>
              <a:t>mañana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85" dirty="0">
                <a:solidFill>
                  <a:srgbClr val="86B5B4"/>
                </a:solidFill>
                <a:latin typeface="Trebuchet MS"/>
                <a:cs typeface="Trebuchet MS"/>
              </a:rPr>
              <a:t>para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25" dirty="0">
                <a:solidFill>
                  <a:srgbClr val="86B5B4"/>
                </a:solidFill>
                <a:latin typeface="Trebuchet MS"/>
                <a:cs typeface="Trebuchet MS"/>
              </a:rPr>
              <a:t>conectar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20" dirty="0">
                <a:solidFill>
                  <a:srgbClr val="86B5B4"/>
                </a:solidFill>
                <a:latin typeface="Trebuchet MS"/>
                <a:cs typeface="Trebuchet MS"/>
              </a:rPr>
              <a:t>con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25" dirty="0">
                <a:solidFill>
                  <a:srgbClr val="86B5B4"/>
                </a:solidFill>
                <a:latin typeface="Trebuchet MS"/>
                <a:cs typeface="Trebuchet MS"/>
              </a:rPr>
              <a:t>la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30" dirty="0">
                <a:solidFill>
                  <a:srgbClr val="86B5B4"/>
                </a:solidFill>
                <a:latin typeface="Trebuchet MS"/>
                <a:cs typeface="Trebuchet MS"/>
              </a:rPr>
              <a:t>sabiduría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10" dirty="0">
                <a:solidFill>
                  <a:srgbClr val="86B5B4"/>
                </a:solidFill>
                <a:latin typeface="Trebuchet MS"/>
                <a:cs typeface="Trebuchet MS"/>
              </a:rPr>
              <a:t>de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86B5B4"/>
                </a:solidFill>
                <a:latin typeface="Trebuchet MS"/>
                <a:cs typeface="Trebuchet MS"/>
              </a:rPr>
              <a:t>esta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55" dirty="0">
                <a:solidFill>
                  <a:srgbClr val="86B5B4"/>
                </a:solidFill>
                <a:latin typeface="Trebuchet MS"/>
                <a:cs typeface="Trebuchet MS"/>
              </a:rPr>
              <a:t>mágica </a:t>
            </a:r>
            <a:r>
              <a:rPr sz="2400" spc="-70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5" dirty="0">
                <a:solidFill>
                  <a:srgbClr val="86B5B4"/>
                </a:solidFill>
                <a:latin typeface="Trebuchet MS"/>
                <a:cs typeface="Trebuchet MS"/>
              </a:rPr>
              <a:t>laguna.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165" dirty="0">
                <a:solidFill>
                  <a:srgbClr val="86B5B4"/>
                </a:solidFill>
                <a:latin typeface="Trebuchet MS"/>
                <a:cs typeface="Trebuchet MS"/>
              </a:rPr>
              <a:t>Nos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30" dirty="0">
                <a:solidFill>
                  <a:srgbClr val="86B5B4"/>
                </a:solidFill>
                <a:latin typeface="Trebuchet MS"/>
                <a:cs typeface="Trebuchet MS"/>
              </a:rPr>
              <a:t>sentiremos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30" dirty="0">
                <a:solidFill>
                  <a:srgbClr val="86B5B4"/>
                </a:solidFill>
                <a:latin typeface="Trebuchet MS"/>
                <a:cs typeface="Trebuchet MS"/>
              </a:rPr>
              <a:t>cerca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25" dirty="0">
                <a:solidFill>
                  <a:srgbClr val="86B5B4"/>
                </a:solidFill>
                <a:latin typeface="Trebuchet MS"/>
                <a:cs typeface="Trebuchet MS"/>
              </a:rPr>
              <a:t>al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120" dirty="0">
                <a:solidFill>
                  <a:srgbClr val="86B5B4"/>
                </a:solidFill>
                <a:latin typeface="Trebuchet MS"/>
                <a:cs typeface="Trebuchet MS"/>
              </a:rPr>
              <a:t>cielo,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5" dirty="0">
                <a:solidFill>
                  <a:srgbClr val="86B5B4"/>
                </a:solidFill>
                <a:latin typeface="Trebuchet MS"/>
                <a:cs typeface="Trebuchet MS"/>
              </a:rPr>
              <a:t>un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50" dirty="0">
                <a:solidFill>
                  <a:srgbClr val="86B5B4"/>
                </a:solidFill>
                <a:latin typeface="Trebuchet MS"/>
                <a:cs typeface="Trebuchet MS"/>
              </a:rPr>
              <a:t>lugar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85" dirty="0">
                <a:solidFill>
                  <a:srgbClr val="86B5B4"/>
                </a:solidFill>
                <a:latin typeface="Trebuchet MS"/>
                <a:cs typeface="Trebuchet MS"/>
              </a:rPr>
              <a:t>para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55" dirty="0">
                <a:solidFill>
                  <a:srgbClr val="86B5B4"/>
                </a:solidFill>
                <a:latin typeface="Trebuchet MS"/>
                <a:cs typeface="Trebuchet MS"/>
              </a:rPr>
              <a:t>sanar</a:t>
            </a:r>
            <a:endParaRPr sz="2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sz="2400" dirty="0">
                <a:solidFill>
                  <a:srgbClr val="86B5B4"/>
                </a:solidFill>
                <a:latin typeface="Trebuchet MS"/>
                <a:cs typeface="Trebuchet MS"/>
              </a:rPr>
              <a:t>y</a:t>
            </a:r>
            <a:r>
              <a:rPr sz="2400" spc="1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20" dirty="0">
                <a:solidFill>
                  <a:srgbClr val="86B5B4"/>
                </a:solidFill>
                <a:latin typeface="Trebuchet MS"/>
                <a:cs typeface="Trebuchet MS"/>
              </a:rPr>
              <a:t>honrar </a:t>
            </a:r>
            <a:r>
              <a:rPr sz="2400" spc="-20" dirty="0">
                <a:solidFill>
                  <a:srgbClr val="86B5B4"/>
                </a:solidFill>
                <a:latin typeface="Trebuchet MS"/>
                <a:cs typeface="Trebuchet MS"/>
              </a:rPr>
              <a:t>nuestro</a:t>
            </a:r>
            <a:r>
              <a:rPr sz="2400" spc="2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114" dirty="0">
                <a:solidFill>
                  <a:srgbClr val="86B5B4"/>
                </a:solidFill>
                <a:latin typeface="Trebuchet MS"/>
                <a:cs typeface="Trebuchet MS"/>
              </a:rPr>
              <a:t>linaje.</a:t>
            </a:r>
            <a:endParaRPr sz="2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000">
              <a:latin typeface="Trebuchet MS"/>
              <a:cs typeface="Trebuchet MS"/>
            </a:endParaRPr>
          </a:p>
          <a:p>
            <a:pPr marL="12700" marR="1414145">
              <a:lnSpc>
                <a:spcPct val="116700"/>
              </a:lnSpc>
            </a:pPr>
            <a:r>
              <a:rPr sz="3000" spc="150" dirty="0">
                <a:solidFill>
                  <a:srgbClr val="3F82AF"/>
                </a:solidFill>
                <a:latin typeface="Trebuchet MS"/>
                <a:cs typeface="Trebuchet MS"/>
              </a:rPr>
              <a:t>TALLER:</a:t>
            </a:r>
            <a:r>
              <a:rPr sz="3000" spc="280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240" dirty="0">
                <a:solidFill>
                  <a:srgbClr val="3F82AF"/>
                </a:solidFill>
                <a:latin typeface="Trebuchet MS"/>
                <a:cs typeface="Trebuchet MS"/>
              </a:rPr>
              <a:t>DESPIERTA</a:t>
            </a:r>
            <a:r>
              <a:rPr sz="3000" spc="280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325" dirty="0">
                <a:solidFill>
                  <a:srgbClr val="3F82AF"/>
                </a:solidFill>
                <a:latin typeface="Trebuchet MS"/>
                <a:cs typeface="Trebuchet MS"/>
              </a:rPr>
              <a:t>LAS</a:t>
            </a:r>
            <a:r>
              <a:rPr sz="3000" spc="285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254" dirty="0">
                <a:solidFill>
                  <a:srgbClr val="3F82AF"/>
                </a:solidFill>
                <a:latin typeface="Trebuchet MS"/>
                <a:cs typeface="Trebuchet MS"/>
              </a:rPr>
              <a:t>VIRTUDES</a:t>
            </a:r>
            <a:r>
              <a:rPr sz="3000" spc="280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385" dirty="0">
                <a:solidFill>
                  <a:srgbClr val="3F82AF"/>
                </a:solidFill>
                <a:latin typeface="Trebuchet MS"/>
                <a:cs typeface="Trebuchet MS"/>
              </a:rPr>
              <a:t>DE </a:t>
            </a:r>
            <a:r>
              <a:rPr sz="3000" spc="390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340" dirty="0">
                <a:solidFill>
                  <a:srgbClr val="3F82AF"/>
                </a:solidFill>
                <a:latin typeface="Trebuchet MS"/>
                <a:cs typeface="Trebuchet MS"/>
              </a:rPr>
              <a:t>LA</a:t>
            </a:r>
            <a:r>
              <a:rPr sz="3000" spc="25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235" dirty="0">
                <a:solidFill>
                  <a:srgbClr val="3F82AF"/>
                </a:solidFill>
                <a:latin typeface="Trebuchet MS"/>
                <a:cs typeface="Trebuchet MS"/>
              </a:rPr>
              <a:t>VERDAD,</a:t>
            </a:r>
            <a:r>
              <a:rPr sz="3000" spc="30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280" dirty="0">
                <a:solidFill>
                  <a:srgbClr val="3F82AF"/>
                </a:solidFill>
                <a:latin typeface="Trebuchet MS"/>
                <a:cs typeface="Trebuchet MS"/>
              </a:rPr>
              <a:t>INTUICIÓN</a:t>
            </a:r>
            <a:r>
              <a:rPr sz="3000" spc="30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365" dirty="0">
                <a:solidFill>
                  <a:srgbClr val="3F82AF"/>
                </a:solidFill>
                <a:latin typeface="Trebuchet MS"/>
                <a:cs typeface="Trebuchet MS"/>
              </a:rPr>
              <a:t>Y</a:t>
            </a:r>
            <a:r>
              <a:rPr sz="3000" spc="30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350" dirty="0">
                <a:solidFill>
                  <a:srgbClr val="3F82AF"/>
                </a:solidFill>
                <a:latin typeface="Trebuchet MS"/>
                <a:cs typeface="Trebuchet MS"/>
              </a:rPr>
              <a:t>GENEROSIDAD</a:t>
            </a:r>
            <a:endParaRPr sz="3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2400" spc="10" dirty="0">
                <a:solidFill>
                  <a:srgbClr val="86B5B4"/>
                </a:solidFill>
                <a:latin typeface="Trebuchet MS"/>
                <a:cs typeface="Trebuchet MS"/>
              </a:rPr>
              <a:t>Filosofía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85" dirty="0">
                <a:solidFill>
                  <a:srgbClr val="86B5B4"/>
                </a:solidFill>
                <a:latin typeface="Trebuchet MS"/>
                <a:cs typeface="Trebuchet MS"/>
              </a:rPr>
              <a:t>para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5" dirty="0">
                <a:solidFill>
                  <a:srgbClr val="86B5B4"/>
                </a:solidFill>
                <a:latin typeface="Trebuchet MS"/>
                <a:cs typeface="Trebuchet MS"/>
              </a:rPr>
              <a:t>equilibrar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80" dirty="0">
                <a:solidFill>
                  <a:srgbClr val="86B5B4"/>
                </a:solidFill>
                <a:latin typeface="Trebuchet MS"/>
                <a:cs typeface="Trebuchet MS"/>
              </a:rPr>
              <a:t>el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5" dirty="0">
                <a:solidFill>
                  <a:srgbClr val="86B5B4"/>
                </a:solidFill>
                <a:latin typeface="Trebuchet MS"/>
                <a:cs typeface="Trebuchet MS"/>
              </a:rPr>
              <a:t>Quinto,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5" dirty="0">
                <a:solidFill>
                  <a:srgbClr val="86B5B4"/>
                </a:solidFill>
                <a:latin typeface="Trebuchet MS"/>
                <a:cs typeface="Trebuchet MS"/>
              </a:rPr>
              <a:t>Sexto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86B5B4"/>
                </a:solidFill>
                <a:latin typeface="Trebuchet MS"/>
                <a:cs typeface="Trebuchet MS"/>
              </a:rPr>
              <a:t>y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15" dirty="0">
                <a:solidFill>
                  <a:srgbClr val="86B5B4"/>
                </a:solidFill>
                <a:latin typeface="Trebuchet MS"/>
                <a:cs typeface="Trebuchet MS"/>
              </a:rPr>
              <a:t>Séptimo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80" dirty="0">
                <a:solidFill>
                  <a:srgbClr val="86B5B4"/>
                </a:solidFill>
                <a:latin typeface="Trebuchet MS"/>
                <a:cs typeface="Trebuchet MS"/>
              </a:rPr>
              <a:t>Chakra</a:t>
            </a:r>
            <a:endParaRPr sz="2400">
              <a:latin typeface="Trebuchet MS"/>
              <a:cs typeface="Trebuchet MS"/>
            </a:endParaRPr>
          </a:p>
          <a:p>
            <a:pPr marL="108585">
              <a:lnSpc>
                <a:spcPct val="100000"/>
              </a:lnSpc>
              <a:spcBef>
                <a:spcPts val="195"/>
              </a:spcBef>
            </a:pPr>
            <a:r>
              <a:rPr sz="2400" dirty="0">
                <a:solidFill>
                  <a:srgbClr val="86B5B4"/>
                </a:solidFill>
                <a:latin typeface="Trebuchet MS"/>
                <a:cs typeface="Trebuchet MS"/>
              </a:rPr>
              <a:t>y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20" dirty="0">
                <a:solidFill>
                  <a:srgbClr val="86B5B4"/>
                </a:solidFill>
                <a:latin typeface="Trebuchet MS"/>
                <a:cs typeface="Trebuchet MS"/>
              </a:rPr>
              <a:t>como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86B5B4"/>
                </a:solidFill>
                <a:latin typeface="Trebuchet MS"/>
                <a:cs typeface="Trebuchet MS"/>
              </a:rPr>
              <a:t>activar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86B5B4"/>
                </a:solidFill>
                <a:latin typeface="Trebuchet MS"/>
                <a:cs typeface="Trebuchet MS"/>
              </a:rPr>
              <a:t>estas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20" dirty="0">
                <a:solidFill>
                  <a:srgbClr val="86B5B4"/>
                </a:solidFill>
                <a:latin typeface="Trebuchet MS"/>
                <a:cs typeface="Trebuchet MS"/>
              </a:rPr>
              <a:t>virtudes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10" dirty="0">
                <a:solidFill>
                  <a:srgbClr val="86B5B4"/>
                </a:solidFill>
                <a:latin typeface="Trebuchet MS"/>
                <a:cs typeface="Trebuchet MS"/>
              </a:rPr>
              <a:t>importantes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85" dirty="0">
                <a:solidFill>
                  <a:srgbClr val="86B5B4"/>
                </a:solidFill>
                <a:latin typeface="Trebuchet MS"/>
                <a:cs typeface="Trebuchet MS"/>
              </a:rPr>
              <a:t>para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5" dirty="0">
                <a:solidFill>
                  <a:srgbClr val="86B5B4"/>
                </a:solidFill>
                <a:latin typeface="Trebuchet MS"/>
                <a:cs typeface="Trebuchet MS"/>
              </a:rPr>
              <a:t>expresar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86B5B4"/>
                </a:solidFill>
                <a:latin typeface="Trebuchet MS"/>
                <a:cs typeface="Trebuchet MS"/>
              </a:rPr>
              <a:t>y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50" dirty="0">
                <a:solidFill>
                  <a:srgbClr val="86B5B4"/>
                </a:solidFill>
                <a:latin typeface="Trebuchet MS"/>
                <a:cs typeface="Trebuchet MS"/>
              </a:rPr>
              <a:t>visionar.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71852" y="1950658"/>
            <a:ext cx="9486899" cy="638174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31915" y="1950655"/>
            <a:ext cx="4933949" cy="207644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31915" y="4244675"/>
            <a:ext cx="4933949" cy="4095749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7299135" y="9699561"/>
            <a:ext cx="10989310" cy="28575"/>
          </a:xfrm>
          <a:custGeom>
            <a:avLst/>
            <a:gdLst/>
            <a:ahLst/>
            <a:cxnLst/>
            <a:rect l="l" t="t" r="r" b="b"/>
            <a:pathLst>
              <a:path w="10989310" h="28575">
                <a:moveTo>
                  <a:pt x="10988866" y="0"/>
                </a:moveTo>
                <a:lnTo>
                  <a:pt x="0" y="0"/>
                </a:lnTo>
                <a:lnTo>
                  <a:pt x="0" y="28575"/>
                </a:lnTo>
                <a:lnTo>
                  <a:pt x="10988866" y="28575"/>
                </a:lnTo>
                <a:lnTo>
                  <a:pt x="10988866" y="0"/>
                </a:lnTo>
                <a:close/>
              </a:path>
            </a:pathLst>
          </a:custGeom>
          <a:solidFill>
            <a:srgbClr val="86B5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016000" y="9488525"/>
            <a:ext cx="391350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21130" algn="l"/>
                <a:tab pos="2037714" algn="l"/>
                <a:tab pos="2886075" algn="l"/>
                <a:tab pos="3126740" algn="l"/>
              </a:tabLst>
            </a:pPr>
            <a:r>
              <a:rPr sz="2400" spc="555" dirty="0">
                <a:solidFill>
                  <a:srgbClr val="86B5B4"/>
                </a:solidFill>
                <a:latin typeface="Trebuchet MS"/>
                <a:cs typeface="Trebuchet MS"/>
              </a:rPr>
              <a:t>V</a:t>
            </a:r>
            <a:r>
              <a:rPr sz="2400" spc="300" dirty="0">
                <a:solidFill>
                  <a:srgbClr val="86B5B4"/>
                </a:solidFill>
                <a:latin typeface="Trebuchet MS"/>
                <a:cs typeface="Trebuchet MS"/>
              </a:rPr>
              <a:t>I</a:t>
            </a:r>
            <a:r>
              <a:rPr sz="2400" spc="480" dirty="0">
                <a:solidFill>
                  <a:srgbClr val="86B5B4"/>
                </a:solidFill>
                <a:latin typeface="Trebuchet MS"/>
                <a:cs typeface="Trebuchet MS"/>
              </a:rPr>
              <a:t>S</a:t>
            </a:r>
            <a:r>
              <a:rPr sz="2400" spc="300" dirty="0">
                <a:solidFill>
                  <a:srgbClr val="86B5B4"/>
                </a:solidFill>
                <a:latin typeface="Trebuchet MS"/>
                <a:cs typeface="Trebuchet MS"/>
              </a:rPr>
              <a:t>I</a:t>
            </a:r>
            <a:r>
              <a:rPr sz="2400" spc="675" dirty="0">
                <a:solidFill>
                  <a:srgbClr val="86B5B4"/>
                </a:solidFill>
                <a:latin typeface="Trebuchet MS"/>
                <a:cs typeface="Trebuchet MS"/>
              </a:rPr>
              <a:t>Ó</a:t>
            </a:r>
            <a:r>
              <a:rPr sz="2400" spc="475" dirty="0">
                <a:solidFill>
                  <a:srgbClr val="86B5B4"/>
                </a:solidFill>
                <a:latin typeface="Trebuchet MS"/>
                <a:cs typeface="Trebuchet MS"/>
              </a:rPr>
              <a:t>N</a:t>
            </a:r>
            <a:r>
              <a:rPr sz="2400" dirty="0">
                <a:solidFill>
                  <a:srgbClr val="86B5B4"/>
                </a:solidFill>
                <a:latin typeface="Trebuchet MS"/>
                <a:cs typeface="Trebuchet MS"/>
              </a:rPr>
              <a:t>	</a:t>
            </a:r>
            <a:r>
              <a:rPr sz="2400" spc="575" dirty="0">
                <a:solidFill>
                  <a:srgbClr val="86B5B4"/>
                </a:solidFill>
                <a:latin typeface="Trebuchet MS"/>
                <a:cs typeface="Trebuchet MS"/>
              </a:rPr>
              <a:t>D</a:t>
            </a:r>
            <a:r>
              <a:rPr sz="2400" spc="280" dirty="0">
                <a:solidFill>
                  <a:srgbClr val="86B5B4"/>
                </a:solidFill>
                <a:latin typeface="Trebuchet MS"/>
                <a:cs typeface="Trebuchet MS"/>
              </a:rPr>
              <a:t>E</a:t>
            </a:r>
            <a:r>
              <a:rPr sz="2400" dirty="0">
                <a:solidFill>
                  <a:srgbClr val="86B5B4"/>
                </a:solidFill>
                <a:latin typeface="Trebuchet MS"/>
                <a:cs typeface="Trebuchet MS"/>
              </a:rPr>
              <a:t>	</a:t>
            </a:r>
            <a:r>
              <a:rPr sz="2400" spc="515" dirty="0">
                <a:solidFill>
                  <a:srgbClr val="86B5B4"/>
                </a:solidFill>
                <a:latin typeface="Trebuchet MS"/>
                <a:cs typeface="Trebuchet MS"/>
              </a:rPr>
              <a:t>L</a:t>
            </a:r>
            <a:r>
              <a:rPr sz="2400" spc="440" dirty="0">
                <a:solidFill>
                  <a:srgbClr val="86B5B4"/>
                </a:solidFill>
                <a:latin typeface="Trebuchet MS"/>
                <a:cs typeface="Trebuchet MS"/>
              </a:rPr>
              <a:t>U</a:t>
            </a:r>
            <a:r>
              <a:rPr sz="2400" spc="390" dirty="0">
                <a:solidFill>
                  <a:srgbClr val="86B5B4"/>
                </a:solidFill>
                <a:latin typeface="Trebuchet MS"/>
                <a:cs typeface="Trebuchet MS"/>
              </a:rPr>
              <a:t>Z</a:t>
            </a:r>
            <a:r>
              <a:rPr sz="2400" dirty="0">
                <a:solidFill>
                  <a:srgbClr val="86B5B4"/>
                </a:solidFill>
                <a:latin typeface="Trebuchet MS"/>
                <a:cs typeface="Trebuchet MS"/>
              </a:rPr>
              <a:t>	</a:t>
            </a:r>
            <a:r>
              <a:rPr sz="2400" spc="-605" dirty="0">
                <a:solidFill>
                  <a:srgbClr val="86B5B4"/>
                </a:solidFill>
                <a:latin typeface="Trebuchet MS"/>
                <a:cs typeface="Trebuchet MS"/>
              </a:rPr>
              <a:t>|</a:t>
            </a:r>
            <a:r>
              <a:rPr sz="2400" dirty="0">
                <a:solidFill>
                  <a:srgbClr val="86B5B4"/>
                </a:solidFill>
                <a:latin typeface="Trebuchet MS"/>
                <a:cs typeface="Trebuchet MS"/>
              </a:rPr>
              <a:t>	</a:t>
            </a:r>
            <a:r>
              <a:rPr sz="2400" spc="285" dirty="0">
                <a:solidFill>
                  <a:srgbClr val="86B5B4"/>
                </a:solidFill>
                <a:latin typeface="Trebuchet MS"/>
                <a:cs typeface="Trebuchet MS"/>
              </a:rPr>
              <a:t>2</a:t>
            </a:r>
            <a:r>
              <a:rPr sz="2400" spc="475" dirty="0">
                <a:solidFill>
                  <a:srgbClr val="86B5B4"/>
                </a:solidFill>
                <a:latin typeface="Trebuchet MS"/>
                <a:cs typeface="Trebuchet MS"/>
              </a:rPr>
              <a:t>0</a:t>
            </a:r>
            <a:r>
              <a:rPr sz="2400" spc="285" dirty="0">
                <a:solidFill>
                  <a:srgbClr val="86B5B4"/>
                </a:solidFill>
                <a:latin typeface="Trebuchet MS"/>
                <a:cs typeface="Trebuchet MS"/>
              </a:rPr>
              <a:t>2</a:t>
            </a:r>
            <a:r>
              <a:rPr sz="2400" spc="-5" dirty="0">
                <a:solidFill>
                  <a:srgbClr val="86B5B4"/>
                </a:solidFill>
                <a:latin typeface="Trebuchet MS"/>
                <a:cs typeface="Trebuchet MS"/>
              </a:rPr>
              <a:t>3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902067"/>
            <a:ext cx="6648449" cy="5384931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8187969" y="2563621"/>
            <a:ext cx="352425" cy="4961890"/>
          </a:xfrm>
          <a:custGeom>
            <a:avLst/>
            <a:gdLst/>
            <a:ahLst/>
            <a:cxnLst/>
            <a:rect l="l" t="t" r="r" b="b"/>
            <a:pathLst>
              <a:path w="352425" h="4961890">
                <a:moveTo>
                  <a:pt x="352412" y="176098"/>
                </a:moveTo>
                <a:lnTo>
                  <a:pt x="346138" y="129362"/>
                </a:lnTo>
                <a:lnTo>
                  <a:pt x="328371" y="87274"/>
                </a:lnTo>
                <a:lnTo>
                  <a:pt x="300812" y="51612"/>
                </a:lnTo>
                <a:lnTo>
                  <a:pt x="265137" y="24053"/>
                </a:lnTo>
                <a:lnTo>
                  <a:pt x="223037" y="6299"/>
                </a:lnTo>
                <a:lnTo>
                  <a:pt x="176187" y="0"/>
                </a:lnTo>
                <a:lnTo>
                  <a:pt x="129349" y="6299"/>
                </a:lnTo>
                <a:lnTo>
                  <a:pt x="87261" y="24053"/>
                </a:lnTo>
                <a:lnTo>
                  <a:pt x="51600" y="51612"/>
                </a:lnTo>
                <a:lnTo>
                  <a:pt x="24041" y="87274"/>
                </a:lnTo>
                <a:lnTo>
                  <a:pt x="6286" y="129362"/>
                </a:lnTo>
                <a:lnTo>
                  <a:pt x="0" y="176098"/>
                </a:lnTo>
                <a:lnTo>
                  <a:pt x="0" y="176326"/>
                </a:lnTo>
                <a:lnTo>
                  <a:pt x="6286" y="223062"/>
                </a:lnTo>
                <a:lnTo>
                  <a:pt x="24041" y="265150"/>
                </a:lnTo>
                <a:lnTo>
                  <a:pt x="51600" y="300812"/>
                </a:lnTo>
                <a:lnTo>
                  <a:pt x="87261" y="328371"/>
                </a:lnTo>
                <a:lnTo>
                  <a:pt x="129349" y="346125"/>
                </a:lnTo>
                <a:lnTo>
                  <a:pt x="176187" y="352425"/>
                </a:lnTo>
                <a:lnTo>
                  <a:pt x="176199" y="2030641"/>
                </a:lnTo>
                <a:lnTo>
                  <a:pt x="129349" y="2036927"/>
                </a:lnTo>
                <a:lnTo>
                  <a:pt x="87261" y="2054694"/>
                </a:lnTo>
                <a:lnTo>
                  <a:pt x="51600" y="2082241"/>
                </a:lnTo>
                <a:lnTo>
                  <a:pt x="24041" y="2117902"/>
                </a:lnTo>
                <a:lnTo>
                  <a:pt x="6286" y="2159990"/>
                </a:lnTo>
                <a:lnTo>
                  <a:pt x="0" y="2206726"/>
                </a:lnTo>
                <a:lnTo>
                  <a:pt x="0" y="2206955"/>
                </a:lnTo>
                <a:lnTo>
                  <a:pt x="6286" y="2253691"/>
                </a:lnTo>
                <a:lnTo>
                  <a:pt x="24041" y="2295779"/>
                </a:lnTo>
                <a:lnTo>
                  <a:pt x="51600" y="2331453"/>
                </a:lnTo>
                <a:lnTo>
                  <a:pt x="87261" y="2359012"/>
                </a:lnTo>
                <a:lnTo>
                  <a:pt x="129349" y="2376779"/>
                </a:lnTo>
                <a:lnTo>
                  <a:pt x="176085" y="2383053"/>
                </a:lnTo>
                <a:lnTo>
                  <a:pt x="176199" y="4609350"/>
                </a:lnTo>
                <a:lnTo>
                  <a:pt x="129349" y="4615624"/>
                </a:lnTo>
                <a:lnTo>
                  <a:pt x="87261" y="4633392"/>
                </a:lnTo>
                <a:lnTo>
                  <a:pt x="51600" y="4660951"/>
                </a:lnTo>
                <a:lnTo>
                  <a:pt x="24041" y="4696612"/>
                </a:lnTo>
                <a:lnTo>
                  <a:pt x="6286" y="4738700"/>
                </a:lnTo>
                <a:lnTo>
                  <a:pt x="0" y="4785423"/>
                </a:lnTo>
                <a:lnTo>
                  <a:pt x="0" y="4785652"/>
                </a:lnTo>
                <a:lnTo>
                  <a:pt x="6286" y="4832388"/>
                </a:lnTo>
                <a:lnTo>
                  <a:pt x="24041" y="4874488"/>
                </a:lnTo>
                <a:lnTo>
                  <a:pt x="51600" y="4910150"/>
                </a:lnTo>
                <a:lnTo>
                  <a:pt x="87261" y="4937709"/>
                </a:lnTo>
                <a:lnTo>
                  <a:pt x="129349" y="4955476"/>
                </a:lnTo>
                <a:lnTo>
                  <a:pt x="176085" y="4961763"/>
                </a:lnTo>
                <a:lnTo>
                  <a:pt x="176301" y="4961763"/>
                </a:lnTo>
                <a:lnTo>
                  <a:pt x="223037" y="4955476"/>
                </a:lnTo>
                <a:lnTo>
                  <a:pt x="265137" y="4937709"/>
                </a:lnTo>
                <a:lnTo>
                  <a:pt x="300812" y="4910150"/>
                </a:lnTo>
                <a:lnTo>
                  <a:pt x="328371" y="4874488"/>
                </a:lnTo>
                <a:lnTo>
                  <a:pt x="346138" y="4832388"/>
                </a:lnTo>
                <a:lnTo>
                  <a:pt x="352412" y="4785652"/>
                </a:lnTo>
                <a:lnTo>
                  <a:pt x="352412" y="4785423"/>
                </a:lnTo>
                <a:lnTo>
                  <a:pt x="346138" y="4738700"/>
                </a:lnTo>
                <a:lnTo>
                  <a:pt x="328371" y="4696612"/>
                </a:lnTo>
                <a:lnTo>
                  <a:pt x="300812" y="4660951"/>
                </a:lnTo>
                <a:lnTo>
                  <a:pt x="265137" y="4633392"/>
                </a:lnTo>
                <a:lnTo>
                  <a:pt x="223037" y="4615624"/>
                </a:lnTo>
                <a:lnTo>
                  <a:pt x="204774" y="4613186"/>
                </a:lnTo>
                <a:lnTo>
                  <a:pt x="204774" y="2379243"/>
                </a:lnTo>
                <a:lnTo>
                  <a:pt x="265137" y="2359012"/>
                </a:lnTo>
                <a:lnTo>
                  <a:pt x="300812" y="2331453"/>
                </a:lnTo>
                <a:lnTo>
                  <a:pt x="328371" y="2295779"/>
                </a:lnTo>
                <a:lnTo>
                  <a:pt x="346138" y="2253691"/>
                </a:lnTo>
                <a:lnTo>
                  <a:pt x="352412" y="2206955"/>
                </a:lnTo>
                <a:lnTo>
                  <a:pt x="352412" y="2206726"/>
                </a:lnTo>
                <a:lnTo>
                  <a:pt x="346138" y="2159990"/>
                </a:lnTo>
                <a:lnTo>
                  <a:pt x="328371" y="2117902"/>
                </a:lnTo>
                <a:lnTo>
                  <a:pt x="300812" y="2082241"/>
                </a:lnTo>
                <a:lnTo>
                  <a:pt x="265137" y="2054694"/>
                </a:lnTo>
                <a:lnTo>
                  <a:pt x="223037" y="2036927"/>
                </a:lnTo>
                <a:lnTo>
                  <a:pt x="204774" y="2034476"/>
                </a:lnTo>
                <a:lnTo>
                  <a:pt x="204774" y="348589"/>
                </a:lnTo>
                <a:lnTo>
                  <a:pt x="265137" y="328371"/>
                </a:lnTo>
                <a:lnTo>
                  <a:pt x="300812" y="300812"/>
                </a:lnTo>
                <a:lnTo>
                  <a:pt x="328371" y="265150"/>
                </a:lnTo>
                <a:lnTo>
                  <a:pt x="346138" y="223062"/>
                </a:lnTo>
                <a:lnTo>
                  <a:pt x="352412" y="176326"/>
                </a:lnTo>
                <a:lnTo>
                  <a:pt x="352412" y="176098"/>
                </a:lnTo>
                <a:close/>
              </a:path>
            </a:pathLst>
          </a:custGeom>
          <a:solidFill>
            <a:srgbClr val="86B5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36564" y="2169928"/>
            <a:ext cx="117221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450" dirty="0">
                <a:solidFill>
                  <a:srgbClr val="86B5B4"/>
                </a:solidFill>
                <a:latin typeface="Trebuchet MS"/>
                <a:cs typeface="Trebuchet MS"/>
              </a:rPr>
              <a:t>DIA</a:t>
            </a:r>
            <a:r>
              <a:rPr sz="3200" spc="7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3200" spc="125" dirty="0">
                <a:solidFill>
                  <a:srgbClr val="86B5B4"/>
                </a:solidFill>
                <a:latin typeface="Trebuchet MS"/>
                <a:cs typeface="Trebuchet MS"/>
              </a:rPr>
              <a:t>5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marL="7647940">
              <a:lnSpc>
                <a:spcPct val="100000"/>
              </a:lnSpc>
              <a:spcBef>
                <a:spcPts val="765"/>
              </a:spcBef>
            </a:pPr>
            <a:r>
              <a:rPr spc="385" dirty="0"/>
              <a:t>SADHANA</a:t>
            </a:r>
            <a:r>
              <a:rPr spc="30" dirty="0"/>
              <a:t> </a:t>
            </a:r>
            <a:r>
              <a:rPr spc="330" dirty="0"/>
              <a:t>A</a:t>
            </a:r>
            <a:r>
              <a:rPr spc="35" dirty="0"/>
              <a:t> </a:t>
            </a:r>
            <a:r>
              <a:rPr spc="340" dirty="0"/>
              <a:t>LA</a:t>
            </a:r>
            <a:r>
              <a:rPr spc="30" dirty="0"/>
              <a:t> </a:t>
            </a:r>
            <a:r>
              <a:rPr spc="300" dirty="0"/>
              <a:t>SALIDA</a:t>
            </a:r>
            <a:r>
              <a:rPr spc="35" dirty="0"/>
              <a:t> </a:t>
            </a:r>
            <a:r>
              <a:rPr spc="370" dirty="0"/>
              <a:t>DEL</a:t>
            </a:r>
            <a:r>
              <a:rPr spc="35" dirty="0"/>
              <a:t> </a:t>
            </a:r>
            <a:r>
              <a:rPr spc="395" dirty="0"/>
              <a:t>SOL</a:t>
            </a:r>
          </a:p>
          <a:p>
            <a:pPr marL="7647940" marR="1018540">
              <a:lnSpc>
                <a:spcPct val="106800"/>
              </a:lnSpc>
              <a:spcBef>
                <a:spcPts val="335"/>
              </a:spcBef>
            </a:pPr>
            <a:r>
              <a:rPr sz="2400" spc="60" dirty="0">
                <a:solidFill>
                  <a:srgbClr val="86B5B4"/>
                </a:solidFill>
              </a:rPr>
              <a:t>(Opcional)</a:t>
            </a:r>
            <a:r>
              <a:rPr sz="2400" spc="40" dirty="0">
                <a:solidFill>
                  <a:srgbClr val="86B5B4"/>
                </a:solidFill>
              </a:rPr>
              <a:t> </a:t>
            </a:r>
            <a:r>
              <a:rPr sz="2400" spc="25" dirty="0">
                <a:solidFill>
                  <a:srgbClr val="86B5B4"/>
                </a:solidFill>
              </a:rPr>
              <a:t>Todos</a:t>
            </a:r>
            <a:r>
              <a:rPr sz="2400" spc="40" dirty="0">
                <a:solidFill>
                  <a:srgbClr val="86B5B4"/>
                </a:solidFill>
              </a:rPr>
              <a:t> </a:t>
            </a:r>
            <a:r>
              <a:rPr sz="2400" spc="-25" dirty="0">
                <a:solidFill>
                  <a:srgbClr val="86B5B4"/>
                </a:solidFill>
              </a:rPr>
              <a:t>los</a:t>
            </a:r>
            <a:r>
              <a:rPr sz="2400" spc="40" dirty="0">
                <a:solidFill>
                  <a:srgbClr val="86B5B4"/>
                </a:solidFill>
              </a:rPr>
              <a:t> días </a:t>
            </a:r>
            <a:r>
              <a:rPr sz="2400" spc="-10" dirty="0">
                <a:solidFill>
                  <a:srgbClr val="86B5B4"/>
                </a:solidFill>
              </a:rPr>
              <a:t>realizaremos</a:t>
            </a:r>
            <a:r>
              <a:rPr sz="2400" spc="45" dirty="0">
                <a:solidFill>
                  <a:srgbClr val="86B5B4"/>
                </a:solidFill>
              </a:rPr>
              <a:t> </a:t>
            </a:r>
            <a:r>
              <a:rPr sz="2400" spc="35" dirty="0">
                <a:solidFill>
                  <a:srgbClr val="86B5B4"/>
                </a:solidFill>
              </a:rPr>
              <a:t>Sadhanas: </a:t>
            </a:r>
            <a:r>
              <a:rPr sz="2400" spc="40" dirty="0">
                <a:solidFill>
                  <a:srgbClr val="86B5B4"/>
                </a:solidFill>
              </a:rPr>
              <a:t> </a:t>
            </a:r>
            <a:r>
              <a:rPr sz="2400" spc="45" dirty="0">
                <a:solidFill>
                  <a:srgbClr val="86B5B4"/>
                </a:solidFill>
              </a:rPr>
              <a:t>Clase</a:t>
            </a:r>
            <a:r>
              <a:rPr sz="2400" spc="25" dirty="0">
                <a:solidFill>
                  <a:srgbClr val="86B5B4"/>
                </a:solidFill>
              </a:rPr>
              <a:t> </a:t>
            </a:r>
            <a:r>
              <a:rPr sz="2400" spc="10" dirty="0">
                <a:solidFill>
                  <a:srgbClr val="86B5B4"/>
                </a:solidFill>
              </a:rPr>
              <a:t>de</a:t>
            </a:r>
            <a:r>
              <a:rPr sz="2400" spc="30" dirty="0">
                <a:solidFill>
                  <a:srgbClr val="86B5B4"/>
                </a:solidFill>
              </a:rPr>
              <a:t> Kundalini </a:t>
            </a:r>
            <a:r>
              <a:rPr sz="2400" spc="170" dirty="0">
                <a:solidFill>
                  <a:srgbClr val="86B5B4"/>
                </a:solidFill>
              </a:rPr>
              <a:t>Yoga</a:t>
            </a:r>
            <a:r>
              <a:rPr sz="2400" spc="30" dirty="0">
                <a:solidFill>
                  <a:srgbClr val="86B5B4"/>
                </a:solidFill>
              </a:rPr>
              <a:t> </a:t>
            </a:r>
            <a:r>
              <a:rPr sz="2400" spc="60" dirty="0">
                <a:solidFill>
                  <a:srgbClr val="86B5B4"/>
                </a:solidFill>
              </a:rPr>
              <a:t>+</a:t>
            </a:r>
            <a:r>
              <a:rPr sz="2400" spc="30" dirty="0">
                <a:solidFill>
                  <a:srgbClr val="86B5B4"/>
                </a:solidFill>
              </a:rPr>
              <a:t> </a:t>
            </a:r>
            <a:r>
              <a:rPr sz="2400" spc="40" dirty="0">
                <a:solidFill>
                  <a:srgbClr val="86B5B4"/>
                </a:solidFill>
              </a:rPr>
              <a:t>Meditación</a:t>
            </a:r>
            <a:r>
              <a:rPr sz="2400" spc="30" dirty="0">
                <a:solidFill>
                  <a:srgbClr val="86B5B4"/>
                </a:solidFill>
              </a:rPr>
              <a:t> </a:t>
            </a:r>
            <a:r>
              <a:rPr sz="2400" spc="-20" dirty="0">
                <a:solidFill>
                  <a:srgbClr val="86B5B4"/>
                </a:solidFill>
              </a:rPr>
              <a:t>con</a:t>
            </a:r>
            <a:r>
              <a:rPr sz="2400" spc="30" dirty="0">
                <a:solidFill>
                  <a:srgbClr val="86B5B4"/>
                </a:solidFill>
              </a:rPr>
              <a:t> </a:t>
            </a:r>
            <a:r>
              <a:rPr sz="2400" spc="100" dirty="0">
                <a:solidFill>
                  <a:srgbClr val="86B5B4"/>
                </a:solidFill>
              </a:rPr>
              <a:t>Mantras</a:t>
            </a:r>
            <a:endParaRPr sz="2400"/>
          </a:p>
          <a:p>
            <a:pPr marL="7534909">
              <a:lnSpc>
                <a:spcPct val="100000"/>
              </a:lnSpc>
            </a:pPr>
            <a:endParaRPr sz="2400"/>
          </a:p>
          <a:p>
            <a:pPr marL="7534909">
              <a:lnSpc>
                <a:spcPct val="100000"/>
              </a:lnSpc>
              <a:spcBef>
                <a:spcPts val="20"/>
              </a:spcBef>
            </a:pPr>
            <a:endParaRPr sz="2150"/>
          </a:p>
          <a:p>
            <a:pPr marL="7647940" marR="967740">
              <a:lnSpc>
                <a:spcPct val="116700"/>
              </a:lnSpc>
            </a:pPr>
            <a:r>
              <a:rPr spc="150" dirty="0"/>
              <a:t>TALLER:</a:t>
            </a:r>
            <a:r>
              <a:rPr spc="25" dirty="0"/>
              <a:t> </a:t>
            </a:r>
            <a:r>
              <a:rPr spc="240" dirty="0"/>
              <a:t>DESPIERTA</a:t>
            </a:r>
            <a:r>
              <a:rPr spc="30" dirty="0"/>
              <a:t> </a:t>
            </a:r>
            <a:r>
              <a:rPr spc="340" dirty="0"/>
              <a:t>LA</a:t>
            </a:r>
            <a:r>
              <a:rPr spc="30" dirty="0"/>
              <a:t> </a:t>
            </a:r>
            <a:r>
              <a:rPr spc="229" dirty="0"/>
              <a:t>VIRTUD</a:t>
            </a:r>
            <a:r>
              <a:rPr spc="30" dirty="0"/>
              <a:t> </a:t>
            </a:r>
            <a:r>
              <a:rPr spc="385" dirty="0"/>
              <a:t>DE</a:t>
            </a:r>
            <a:r>
              <a:rPr spc="25" dirty="0"/>
              <a:t> </a:t>
            </a:r>
            <a:r>
              <a:rPr spc="340" dirty="0"/>
              <a:t>LA </a:t>
            </a:r>
            <a:r>
              <a:rPr spc="-885" dirty="0"/>
              <a:t> </a:t>
            </a:r>
            <a:r>
              <a:rPr spc="300" dirty="0"/>
              <a:t>RADIANCIA</a:t>
            </a:r>
          </a:p>
          <a:p>
            <a:pPr marL="7647940">
              <a:lnSpc>
                <a:spcPct val="100000"/>
              </a:lnSpc>
              <a:spcBef>
                <a:spcPts val="530"/>
              </a:spcBef>
            </a:pPr>
            <a:r>
              <a:rPr sz="2400" spc="10" dirty="0">
                <a:solidFill>
                  <a:srgbClr val="86B5B4"/>
                </a:solidFill>
              </a:rPr>
              <a:t>Filosofía</a:t>
            </a:r>
            <a:r>
              <a:rPr sz="2400" spc="35" dirty="0">
                <a:solidFill>
                  <a:srgbClr val="86B5B4"/>
                </a:solidFill>
              </a:rPr>
              <a:t> </a:t>
            </a:r>
            <a:r>
              <a:rPr sz="2400" spc="85" dirty="0">
                <a:solidFill>
                  <a:srgbClr val="86B5B4"/>
                </a:solidFill>
              </a:rPr>
              <a:t>para</a:t>
            </a:r>
            <a:r>
              <a:rPr sz="2400" spc="35" dirty="0">
                <a:solidFill>
                  <a:srgbClr val="86B5B4"/>
                </a:solidFill>
              </a:rPr>
              <a:t> </a:t>
            </a:r>
            <a:r>
              <a:rPr sz="2400" spc="-5" dirty="0">
                <a:solidFill>
                  <a:srgbClr val="86B5B4"/>
                </a:solidFill>
              </a:rPr>
              <a:t>equilibrar</a:t>
            </a:r>
            <a:r>
              <a:rPr sz="2400" spc="35" dirty="0">
                <a:solidFill>
                  <a:srgbClr val="86B5B4"/>
                </a:solidFill>
              </a:rPr>
              <a:t> </a:t>
            </a:r>
            <a:r>
              <a:rPr sz="2400" spc="-20" dirty="0">
                <a:solidFill>
                  <a:srgbClr val="86B5B4"/>
                </a:solidFill>
              </a:rPr>
              <a:t>nuestro</a:t>
            </a:r>
            <a:r>
              <a:rPr sz="2400" spc="35" dirty="0">
                <a:solidFill>
                  <a:srgbClr val="86B5B4"/>
                </a:solidFill>
              </a:rPr>
              <a:t> </a:t>
            </a:r>
            <a:r>
              <a:rPr sz="2400" spc="70" dirty="0">
                <a:solidFill>
                  <a:srgbClr val="86B5B4"/>
                </a:solidFill>
              </a:rPr>
              <a:t>Octavo</a:t>
            </a:r>
            <a:r>
              <a:rPr sz="2400" spc="40" dirty="0">
                <a:solidFill>
                  <a:srgbClr val="86B5B4"/>
                </a:solidFill>
              </a:rPr>
              <a:t> </a:t>
            </a:r>
            <a:r>
              <a:rPr sz="2400" spc="5" dirty="0">
                <a:solidFill>
                  <a:srgbClr val="86B5B4"/>
                </a:solidFill>
              </a:rPr>
              <a:t>Chakra:</a:t>
            </a:r>
            <a:r>
              <a:rPr sz="2400" spc="35" dirty="0">
                <a:solidFill>
                  <a:srgbClr val="86B5B4"/>
                </a:solidFill>
              </a:rPr>
              <a:t> </a:t>
            </a:r>
            <a:r>
              <a:rPr sz="2400" spc="-80" dirty="0">
                <a:solidFill>
                  <a:srgbClr val="86B5B4"/>
                </a:solidFill>
              </a:rPr>
              <a:t>el</a:t>
            </a:r>
            <a:r>
              <a:rPr sz="2400" spc="35" dirty="0">
                <a:solidFill>
                  <a:srgbClr val="86B5B4"/>
                </a:solidFill>
              </a:rPr>
              <a:t> </a:t>
            </a:r>
            <a:r>
              <a:rPr sz="2400" spc="-20" dirty="0">
                <a:solidFill>
                  <a:srgbClr val="86B5B4"/>
                </a:solidFill>
              </a:rPr>
              <a:t>Aura.</a:t>
            </a:r>
            <a:endParaRPr sz="2400"/>
          </a:p>
          <a:p>
            <a:pPr marL="7647940" marR="48895" indent="95885">
              <a:lnSpc>
                <a:spcPct val="106800"/>
              </a:lnSpc>
            </a:pPr>
            <a:r>
              <a:rPr sz="2400" dirty="0">
                <a:solidFill>
                  <a:srgbClr val="86B5B4"/>
                </a:solidFill>
              </a:rPr>
              <a:t>y</a:t>
            </a:r>
            <a:r>
              <a:rPr sz="2400" spc="35" dirty="0">
                <a:solidFill>
                  <a:srgbClr val="86B5B4"/>
                </a:solidFill>
              </a:rPr>
              <a:t> </a:t>
            </a:r>
            <a:r>
              <a:rPr sz="2400" spc="-20" dirty="0">
                <a:solidFill>
                  <a:srgbClr val="86B5B4"/>
                </a:solidFill>
              </a:rPr>
              <a:t>como</a:t>
            </a:r>
            <a:r>
              <a:rPr sz="2400" spc="40" dirty="0">
                <a:solidFill>
                  <a:srgbClr val="86B5B4"/>
                </a:solidFill>
              </a:rPr>
              <a:t> </a:t>
            </a:r>
            <a:r>
              <a:rPr sz="2400" dirty="0">
                <a:solidFill>
                  <a:srgbClr val="86B5B4"/>
                </a:solidFill>
              </a:rPr>
              <a:t>activar</a:t>
            </a:r>
            <a:r>
              <a:rPr sz="2400" spc="40" dirty="0">
                <a:solidFill>
                  <a:srgbClr val="86B5B4"/>
                </a:solidFill>
              </a:rPr>
              <a:t> </a:t>
            </a:r>
            <a:r>
              <a:rPr sz="2400" dirty="0">
                <a:solidFill>
                  <a:srgbClr val="86B5B4"/>
                </a:solidFill>
              </a:rPr>
              <a:t>esta</a:t>
            </a:r>
            <a:r>
              <a:rPr sz="2400" spc="35" dirty="0">
                <a:solidFill>
                  <a:srgbClr val="86B5B4"/>
                </a:solidFill>
              </a:rPr>
              <a:t> </a:t>
            </a:r>
            <a:r>
              <a:rPr sz="2400" spc="-20" dirty="0">
                <a:solidFill>
                  <a:srgbClr val="86B5B4"/>
                </a:solidFill>
              </a:rPr>
              <a:t>virtud</a:t>
            </a:r>
            <a:r>
              <a:rPr sz="2400" spc="40" dirty="0">
                <a:solidFill>
                  <a:srgbClr val="86B5B4"/>
                </a:solidFill>
              </a:rPr>
              <a:t> </a:t>
            </a:r>
            <a:r>
              <a:rPr sz="2400" spc="5" dirty="0">
                <a:solidFill>
                  <a:srgbClr val="86B5B4"/>
                </a:solidFill>
              </a:rPr>
              <a:t>que</a:t>
            </a:r>
            <a:r>
              <a:rPr sz="2400" spc="40" dirty="0">
                <a:solidFill>
                  <a:srgbClr val="86B5B4"/>
                </a:solidFill>
              </a:rPr>
              <a:t> </a:t>
            </a:r>
            <a:r>
              <a:rPr sz="2400" spc="-75" dirty="0">
                <a:solidFill>
                  <a:srgbClr val="86B5B4"/>
                </a:solidFill>
              </a:rPr>
              <a:t>te</a:t>
            </a:r>
            <a:r>
              <a:rPr sz="2400" spc="40" dirty="0">
                <a:solidFill>
                  <a:srgbClr val="86B5B4"/>
                </a:solidFill>
              </a:rPr>
              <a:t> </a:t>
            </a:r>
            <a:r>
              <a:rPr sz="2400" spc="-15" dirty="0">
                <a:solidFill>
                  <a:srgbClr val="86B5B4"/>
                </a:solidFill>
              </a:rPr>
              <a:t>permitirá</a:t>
            </a:r>
            <a:r>
              <a:rPr sz="2400" spc="35" dirty="0">
                <a:solidFill>
                  <a:srgbClr val="86B5B4"/>
                </a:solidFill>
              </a:rPr>
              <a:t> </a:t>
            </a:r>
            <a:r>
              <a:rPr sz="2400" spc="10" dirty="0">
                <a:solidFill>
                  <a:srgbClr val="86B5B4"/>
                </a:solidFill>
              </a:rPr>
              <a:t>atraer</a:t>
            </a:r>
            <a:r>
              <a:rPr sz="2400" spc="40" dirty="0">
                <a:solidFill>
                  <a:srgbClr val="86B5B4"/>
                </a:solidFill>
              </a:rPr>
              <a:t> </a:t>
            </a:r>
            <a:r>
              <a:rPr sz="2400" dirty="0">
                <a:solidFill>
                  <a:srgbClr val="86B5B4"/>
                </a:solidFill>
              </a:rPr>
              <a:t>y</a:t>
            </a:r>
            <a:r>
              <a:rPr sz="2400" spc="40" dirty="0">
                <a:solidFill>
                  <a:srgbClr val="86B5B4"/>
                </a:solidFill>
              </a:rPr>
              <a:t> </a:t>
            </a:r>
            <a:r>
              <a:rPr sz="2400" spc="15" dirty="0">
                <a:solidFill>
                  <a:srgbClr val="86B5B4"/>
                </a:solidFill>
              </a:rPr>
              <a:t>vibrar </a:t>
            </a:r>
            <a:r>
              <a:rPr sz="2400" spc="-710" dirty="0">
                <a:solidFill>
                  <a:srgbClr val="86B5B4"/>
                </a:solidFill>
              </a:rPr>
              <a:t> </a:t>
            </a:r>
            <a:r>
              <a:rPr sz="2400" spc="-40" dirty="0">
                <a:solidFill>
                  <a:srgbClr val="86B5B4"/>
                </a:solidFill>
              </a:rPr>
              <a:t>ese</a:t>
            </a:r>
            <a:r>
              <a:rPr sz="2400" spc="30" dirty="0">
                <a:solidFill>
                  <a:srgbClr val="86B5B4"/>
                </a:solidFill>
              </a:rPr>
              <a:t> </a:t>
            </a:r>
            <a:r>
              <a:rPr sz="2400" spc="-5" dirty="0">
                <a:solidFill>
                  <a:srgbClr val="86B5B4"/>
                </a:solidFill>
              </a:rPr>
              <a:t>nuevo</a:t>
            </a:r>
            <a:r>
              <a:rPr sz="2400" spc="35" dirty="0">
                <a:solidFill>
                  <a:srgbClr val="86B5B4"/>
                </a:solidFill>
              </a:rPr>
              <a:t> </a:t>
            </a:r>
            <a:r>
              <a:rPr sz="2400" spc="-15" dirty="0">
                <a:solidFill>
                  <a:srgbClr val="86B5B4"/>
                </a:solidFill>
              </a:rPr>
              <a:t>destino</a:t>
            </a:r>
            <a:r>
              <a:rPr sz="2400" spc="35" dirty="0">
                <a:solidFill>
                  <a:srgbClr val="86B5B4"/>
                </a:solidFill>
              </a:rPr>
              <a:t> </a:t>
            </a:r>
            <a:r>
              <a:rPr sz="2400" spc="10" dirty="0">
                <a:solidFill>
                  <a:srgbClr val="86B5B4"/>
                </a:solidFill>
              </a:rPr>
              <a:t>de</a:t>
            </a:r>
            <a:r>
              <a:rPr sz="2400" spc="35" dirty="0">
                <a:solidFill>
                  <a:srgbClr val="86B5B4"/>
                </a:solidFill>
              </a:rPr>
              <a:t> </a:t>
            </a:r>
            <a:r>
              <a:rPr sz="2400" spc="-150" dirty="0">
                <a:solidFill>
                  <a:srgbClr val="86B5B4"/>
                </a:solidFill>
              </a:rPr>
              <a:t>luz.</a:t>
            </a:r>
            <a:endParaRPr sz="2400"/>
          </a:p>
          <a:p>
            <a:pPr marL="7534909">
              <a:lnSpc>
                <a:spcPct val="100000"/>
              </a:lnSpc>
              <a:spcBef>
                <a:spcPts val="40"/>
              </a:spcBef>
            </a:pPr>
            <a:endParaRPr sz="2500"/>
          </a:p>
          <a:p>
            <a:pPr marL="7547609">
              <a:lnSpc>
                <a:spcPct val="100000"/>
              </a:lnSpc>
            </a:pPr>
            <a:r>
              <a:rPr spc="195" dirty="0"/>
              <a:t>CLAUSURA:</a:t>
            </a:r>
            <a:r>
              <a:rPr spc="25" dirty="0"/>
              <a:t> </a:t>
            </a:r>
            <a:r>
              <a:rPr spc="290" dirty="0"/>
              <a:t>CÍRCULO</a:t>
            </a:r>
            <a:r>
              <a:rPr spc="30" dirty="0"/>
              <a:t> </a:t>
            </a:r>
            <a:r>
              <a:rPr spc="385" dirty="0"/>
              <a:t>DE</a:t>
            </a:r>
            <a:r>
              <a:rPr spc="25" dirty="0"/>
              <a:t> </a:t>
            </a:r>
            <a:r>
              <a:rPr spc="345" dirty="0"/>
              <a:t>BENDICIÓN</a:t>
            </a:r>
          </a:p>
          <a:p>
            <a:pPr marL="7547609">
              <a:lnSpc>
                <a:spcPct val="100000"/>
              </a:lnSpc>
              <a:spcBef>
                <a:spcPts val="535"/>
              </a:spcBef>
            </a:pPr>
            <a:r>
              <a:rPr sz="2400" spc="45" dirty="0">
                <a:solidFill>
                  <a:srgbClr val="86B5B4"/>
                </a:solidFill>
              </a:rPr>
              <a:t>Eres</a:t>
            </a:r>
            <a:r>
              <a:rPr sz="2400" spc="35" dirty="0">
                <a:solidFill>
                  <a:srgbClr val="86B5B4"/>
                </a:solidFill>
              </a:rPr>
              <a:t> </a:t>
            </a:r>
            <a:r>
              <a:rPr sz="2400" spc="50" dirty="0">
                <a:solidFill>
                  <a:srgbClr val="86B5B4"/>
                </a:solidFill>
              </a:rPr>
              <a:t>capaz</a:t>
            </a:r>
            <a:r>
              <a:rPr sz="2400" spc="35" dirty="0">
                <a:solidFill>
                  <a:srgbClr val="86B5B4"/>
                </a:solidFill>
              </a:rPr>
              <a:t> </a:t>
            </a:r>
            <a:r>
              <a:rPr sz="2400" spc="10" dirty="0">
                <a:solidFill>
                  <a:srgbClr val="86B5B4"/>
                </a:solidFill>
              </a:rPr>
              <a:t>de</a:t>
            </a:r>
            <a:r>
              <a:rPr sz="2400" spc="35" dirty="0">
                <a:solidFill>
                  <a:srgbClr val="86B5B4"/>
                </a:solidFill>
              </a:rPr>
              <a:t> </a:t>
            </a:r>
            <a:r>
              <a:rPr sz="2400" spc="-20" dirty="0">
                <a:solidFill>
                  <a:srgbClr val="86B5B4"/>
                </a:solidFill>
              </a:rPr>
              <a:t>bendecir</a:t>
            </a:r>
            <a:r>
              <a:rPr sz="2400" spc="35" dirty="0">
                <a:solidFill>
                  <a:srgbClr val="86B5B4"/>
                </a:solidFill>
              </a:rPr>
              <a:t> </a:t>
            </a:r>
            <a:r>
              <a:rPr sz="2400" spc="-45" dirty="0">
                <a:solidFill>
                  <a:srgbClr val="86B5B4"/>
                </a:solidFill>
              </a:rPr>
              <a:t>tu</a:t>
            </a:r>
            <a:r>
              <a:rPr sz="2400" spc="35" dirty="0">
                <a:solidFill>
                  <a:srgbClr val="86B5B4"/>
                </a:solidFill>
              </a:rPr>
              <a:t> </a:t>
            </a:r>
            <a:r>
              <a:rPr sz="2400" spc="-45" dirty="0">
                <a:solidFill>
                  <a:srgbClr val="86B5B4"/>
                </a:solidFill>
              </a:rPr>
              <a:t>vida,</a:t>
            </a:r>
            <a:r>
              <a:rPr sz="2400" spc="35" dirty="0">
                <a:solidFill>
                  <a:srgbClr val="86B5B4"/>
                </a:solidFill>
              </a:rPr>
              <a:t> </a:t>
            </a:r>
            <a:r>
              <a:rPr sz="2400" spc="-30" dirty="0">
                <a:solidFill>
                  <a:srgbClr val="86B5B4"/>
                </a:solidFill>
              </a:rPr>
              <a:t>tus</a:t>
            </a:r>
            <a:r>
              <a:rPr sz="2400" spc="35" dirty="0">
                <a:solidFill>
                  <a:srgbClr val="86B5B4"/>
                </a:solidFill>
              </a:rPr>
              <a:t> </a:t>
            </a:r>
            <a:r>
              <a:rPr sz="2400" spc="-15" dirty="0">
                <a:solidFill>
                  <a:srgbClr val="86B5B4"/>
                </a:solidFill>
              </a:rPr>
              <a:t>entornos</a:t>
            </a:r>
            <a:endParaRPr sz="2400"/>
          </a:p>
          <a:p>
            <a:pPr marL="7547609" marR="5080">
              <a:lnSpc>
                <a:spcPct val="106800"/>
              </a:lnSpc>
              <a:tabLst>
                <a:tab pos="10822940" algn="l"/>
              </a:tabLst>
            </a:pPr>
            <a:r>
              <a:rPr sz="2400" dirty="0">
                <a:solidFill>
                  <a:srgbClr val="86B5B4"/>
                </a:solidFill>
              </a:rPr>
              <a:t>y</a:t>
            </a:r>
            <a:r>
              <a:rPr sz="2400" spc="45" dirty="0">
                <a:solidFill>
                  <a:srgbClr val="86B5B4"/>
                </a:solidFill>
              </a:rPr>
              <a:t> </a:t>
            </a:r>
            <a:r>
              <a:rPr sz="2400" spc="145" dirty="0">
                <a:solidFill>
                  <a:srgbClr val="86B5B4"/>
                </a:solidFill>
              </a:rPr>
              <a:t>a</a:t>
            </a:r>
            <a:r>
              <a:rPr sz="2400" spc="45" dirty="0">
                <a:solidFill>
                  <a:srgbClr val="86B5B4"/>
                </a:solidFill>
              </a:rPr>
              <a:t> </a:t>
            </a:r>
            <a:r>
              <a:rPr sz="2400" spc="-30" dirty="0">
                <a:solidFill>
                  <a:srgbClr val="86B5B4"/>
                </a:solidFill>
              </a:rPr>
              <a:t>tus</a:t>
            </a:r>
            <a:r>
              <a:rPr sz="2400" spc="45" dirty="0">
                <a:solidFill>
                  <a:srgbClr val="86B5B4"/>
                </a:solidFill>
              </a:rPr>
              <a:t> </a:t>
            </a:r>
            <a:r>
              <a:rPr sz="2400" spc="-5" dirty="0">
                <a:solidFill>
                  <a:srgbClr val="86B5B4"/>
                </a:solidFill>
              </a:rPr>
              <a:t>nuevos</a:t>
            </a:r>
            <a:r>
              <a:rPr sz="2400" spc="45" dirty="0">
                <a:solidFill>
                  <a:srgbClr val="86B5B4"/>
                </a:solidFill>
              </a:rPr>
              <a:t> </a:t>
            </a:r>
            <a:r>
              <a:rPr sz="2400" spc="-25" dirty="0">
                <a:solidFill>
                  <a:srgbClr val="86B5B4"/>
                </a:solidFill>
              </a:rPr>
              <a:t>amigos.	</a:t>
            </a:r>
            <a:r>
              <a:rPr sz="2400" spc="50" dirty="0">
                <a:solidFill>
                  <a:srgbClr val="86B5B4"/>
                </a:solidFill>
              </a:rPr>
              <a:t>Estamos</a:t>
            </a:r>
            <a:r>
              <a:rPr sz="2400" spc="30" dirty="0">
                <a:solidFill>
                  <a:srgbClr val="86B5B4"/>
                </a:solidFill>
              </a:rPr>
              <a:t> </a:t>
            </a:r>
            <a:r>
              <a:rPr sz="2400" spc="-40" dirty="0">
                <a:solidFill>
                  <a:srgbClr val="86B5B4"/>
                </a:solidFill>
              </a:rPr>
              <a:t>listos</a:t>
            </a:r>
            <a:r>
              <a:rPr sz="2400" spc="30" dirty="0">
                <a:solidFill>
                  <a:srgbClr val="86B5B4"/>
                </a:solidFill>
              </a:rPr>
              <a:t> </a:t>
            </a:r>
            <a:r>
              <a:rPr sz="2400" spc="85" dirty="0">
                <a:solidFill>
                  <a:srgbClr val="86B5B4"/>
                </a:solidFill>
              </a:rPr>
              <a:t>para</a:t>
            </a:r>
            <a:r>
              <a:rPr sz="2400" spc="30" dirty="0">
                <a:solidFill>
                  <a:srgbClr val="86B5B4"/>
                </a:solidFill>
              </a:rPr>
              <a:t> </a:t>
            </a:r>
            <a:r>
              <a:rPr sz="2400" spc="-10" dirty="0">
                <a:solidFill>
                  <a:srgbClr val="86B5B4"/>
                </a:solidFill>
              </a:rPr>
              <a:t>llenarnos</a:t>
            </a:r>
            <a:r>
              <a:rPr sz="2400" spc="30" dirty="0">
                <a:solidFill>
                  <a:srgbClr val="86B5B4"/>
                </a:solidFill>
              </a:rPr>
              <a:t> </a:t>
            </a:r>
            <a:r>
              <a:rPr sz="2400" spc="10" dirty="0">
                <a:solidFill>
                  <a:srgbClr val="86B5B4"/>
                </a:solidFill>
              </a:rPr>
              <a:t>de</a:t>
            </a:r>
            <a:r>
              <a:rPr sz="2400" spc="30" dirty="0">
                <a:solidFill>
                  <a:srgbClr val="86B5B4"/>
                </a:solidFill>
              </a:rPr>
              <a:t> </a:t>
            </a:r>
            <a:r>
              <a:rPr sz="2400" spc="-40" dirty="0">
                <a:solidFill>
                  <a:srgbClr val="86B5B4"/>
                </a:solidFill>
              </a:rPr>
              <a:t>ese </a:t>
            </a:r>
            <a:r>
              <a:rPr sz="2400" spc="-715" dirty="0">
                <a:solidFill>
                  <a:srgbClr val="86B5B4"/>
                </a:solidFill>
              </a:rPr>
              <a:t> </a:t>
            </a:r>
            <a:r>
              <a:rPr sz="2400" spc="30" dirty="0">
                <a:solidFill>
                  <a:srgbClr val="86B5B4"/>
                </a:solidFill>
              </a:rPr>
              <a:t>amor</a:t>
            </a:r>
            <a:r>
              <a:rPr sz="2400" spc="35" dirty="0">
                <a:solidFill>
                  <a:srgbClr val="86B5B4"/>
                </a:solidFill>
              </a:rPr>
              <a:t> </a:t>
            </a:r>
            <a:r>
              <a:rPr sz="2400" spc="85" dirty="0">
                <a:solidFill>
                  <a:srgbClr val="86B5B4"/>
                </a:solidFill>
              </a:rPr>
              <a:t>para</a:t>
            </a:r>
            <a:r>
              <a:rPr sz="2400" spc="35" dirty="0">
                <a:solidFill>
                  <a:srgbClr val="86B5B4"/>
                </a:solidFill>
              </a:rPr>
              <a:t> </a:t>
            </a:r>
            <a:r>
              <a:rPr sz="2400" spc="-35" dirty="0">
                <a:solidFill>
                  <a:srgbClr val="86B5B4"/>
                </a:solidFill>
              </a:rPr>
              <a:t>multiplicarlo</a:t>
            </a:r>
            <a:r>
              <a:rPr sz="2400" spc="40" dirty="0">
                <a:solidFill>
                  <a:srgbClr val="86B5B4"/>
                </a:solidFill>
              </a:rPr>
              <a:t> </a:t>
            </a:r>
            <a:r>
              <a:rPr sz="2400" spc="25" dirty="0">
                <a:solidFill>
                  <a:srgbClr val="86B5B4"/>
                </a:solidFill>
              </a:rPr>
              <a:t>cuando</a:t>
            </a:r>
            <a:r>
              <a:rPr sz="2400" spc="35" dirty="0">
                <a:solidFill>
                  <a:srgbClr val="86B5B4"/>
                </a:solidFill>
              </a:rPr>
              <a:t> </a:t>
            </a:r>
            <a:r>
              <a:rPr sz="2400" spc="-10" dirty="0">
                <a:solidFill>
                  <a:srgbClr val="86B5B4"/>
                </a:solidFill>
              </a:rPr>
              <a:t>lleguemos</a:t>
            </a:r>
            <a:r>
              <a:rPr sz="2400" spc="35" dirty="0">
                <a:solidFill>
                  <a:srgbClr val="86B5B4"/>
                </a:solidFill>
              </a:rPr>
              <a:t> </a:t>
            </a:r>
            <a:r>
              <a:rPr sz="2400" spc="145" dirty="0">
                <a:solidFill>
                  <a:srgbClr val="86B5B4"/>
                </a:solidFill>
              </a:rPr>
              <a:t>a</a:t>
            </a:r>
            <a:r>
              <a:rPr sz="2400" spc="40" dirty="0">
                <a:solidFill>
                  <a:srgbClr val="86B5B4"/>
                </a:solidFill>
              </a:rPr>
              <a:t> </a:t>
            </a:r>
            <a:r>
              <a:rPr sz="2400" spc="-55" dirty="0">
                <a:solidFill>
                  <a:srgbClr val="86B5B4"/>
                </a:solidFill>
              </a:rPr>
              <a:t>casa.</a:t>
            </a:r>
            <a:endParaRPr sz="24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71852" y="1950658"/>
            <a:ext cx="9486899" cy="638174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31915" y="1950652"/>
            <a:ext cx="4933949" cy="207644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31915" y="4244675"/>
            <a:ext cx="4933949" cy="4095749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7299135" y="9699561"/>
            <a:ext cx="10989310" cy="28575"/>
          </a:xfrm>
          <a:custGeom>
            <a:avLst/>
            <a:gdLst/>
            <a:ahLst/>
            <a:cxnLst/>
            <a:rect l="l" t="t" r="r" b="b"/>
            <a:pathLst>
              <a:path w="10989310" h="28575">
                <a:moveTo>
                  <a:pt x="10988866" y="0"/>
                </a:moveTo>
                <a:lnTo>
                  <a:pt x="0" y="0"/>
                </a:lnTo>
                <a:lnTo>
                  <a:pt x="0" y="28575"/>
                </a:lnTo>
                <a:lnTo>
                  <a:pt x="10988866" y="28575"/>
                </a:lnTo>
                <a:lnTo>
                  <a:pt x="10988866" y="0"/>
                </a:lnTo>
                <a:close/>
              </a:path>
            </a:pathLst>
          </a:custGeom>
          <a:solidFill>
            <a:srgbClr val="86B5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016000" y="9488525"/>
            <a:ext cx="391350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21130" algn="l"/>
                <a:tab pos="2037714" algn="l"/>
                <a:tab pos="2886075" algn="l"/>
                <a:tab pos="3126740" algn="l"/>
              </a:tabLst>
            </a:pPr>
            <a:r>
              <a:rPr sz="2400" spc="555" dirty="0">
                <a:solidFill>
                  <a:srgbClr val="86B5B4"/>
                </a:solidFill>
                <a:latin typeface="Trebuchet MS"/>
                <a:cs typeface="Trebuchet MS"/>
              </a:rPr>
              <a:t>V</a:t>
            </a:r>
            <a:r>
              <a:rPr sz="2400" spc="300" dirty="0">
                <a:solidFill>
                  <a:srgbClr val="86B5B4"/>
                </a:solidFill>
                <a:latin typeface="Trebuchet MS"/>
                <a:cs typeface="Trebuchet MS"/>
              </a:rPr>
              <a:t>I</a:t>
            </a:r>
            <a:r>
              <a:rPr sz="2400" spc="480" dirty="0">
                <a:solidFill>
                  <a:srgbClr val="86B5B4"/>
                </a:solidFill>
                <a:latin typeface="Trebuchet MS"/>
                <a:cs typeface="Trebuchet MS"/>
              </a:rPr>
              <a:t>S</a:t>
            </a:r>
            <a:r>
              <a:rPr sz="2400" spc="300" dirty="0">
                <a:solidFill>
                  <a:srgbClr val="86B5B4"/>
                </a:solidFill>
                <a:latin typeface="Trebuchet MS"/>
                <a:cs typeface="Trebuchet MS"/>
              </a:rPr>
              <a:t>I</a:t>
            </a:r>
            <a:r>
              <a:rPr sz="2400" spc="675" dirty="0">
                <a:solidFill>
                  <a:srgbClr val="86B5B4"/>
                </a:solidFill>
                <a:latin typeface="Trebuchet MS"/>
                <a:cs typeface="Trebuchet MS"/>
              </a:rPr>
              <a:t>Ó</a:t>
            </a:r>
            <a:r>
              <a:rPr sz="2400" spc="475" dirty="0">
                <a:solidFill>
                  <a:srgbClr val="86B5B4"/>
                </a:solidFill>
                <a:latin typeface="Trebuchet MS"/>
                <a:cs typeface="Trebuchet MS"/>
              </a:rPr>
              <a:t>N</a:t>
            </a:r>
            <a:r>
              <a:rPr sz="2400" dirty="0">
                <a:solidFill>
                  <a:srgbClr val="86B5B4"/>
                </a:solidFill>
                <a:latin typeface="Trebuchet MS"/>
                <a:cs typeface="Trebuchet MS"/>
              </a:rPr>
              <a:t>	</a:t>
            </a:r>
            <a:r>
              <a:rPr sz="2400" spc="575" dirty="0">
                <a:solidFill>
                  <a:srgbClr val="86B5B4"/>
                </a:solidFill>
                <a:latin typeface="Trebuchet MS"/>
                <a:cs typeface="Trebuchet MS"/>
              </a:rPr>
              <a:t>D</a:t>
            </a:r>
            <a:r>
              <a:rPr sz="2400" spc="280" dirty="0">
                <a:solidFill>
                  <a:srgbClr val="86B5B4"/>
                </a:solidFill>
                <a:latin typeface="Trebuchet MS"/>
                <a:cs typeface="Trebuchet MS"/>
              </a:rPr>
              <a:t>E</a:t>
            </a:r>
            <a:r>
              <a:rPr sz="2400" dirty="0">
                <a:solidFill>
                  <a:srgbClr val="86B5B4"/>
                </a:solidFill>
                <a:latin typeface="Trebuchet MS"/>
                <a:cs typeface="Trebuchet MS"/>
              </a:rPr>
              <a:t>	</a:t>
            </a:r>
            <a:r>
              <a:rPr sz="2400" spc="515" dirty="0">
                <a:solidFill>
                  <a:srgbClr val="86B5B4"/>
                </a:solidFill>
                <a:latin typeface="Trebuchet MS"/>
                <a:cs typeface="Trebuchet MS"/>
              </a:rPr>
              <a:t>L</a:t>
            </a:r>
            <a:r>
              <a:rPr sz="2400" spc="440" dirty="0">
                <a:solidFill>
                  <a:srgbClr val="86B5B4"/>
                </a:solidFill>
                <a:latin typeface="Trebuchet MS"/>
                <a:cs typeface="Trebuchet MS"/>
              </a:rPr>
              <a:t>U</a:t>
            </a:r>
            <a:r>
              <a:rPr sz="2400" spc="390" dirty="0">
                <a:solidFill>
                  <a:srgbClr val="86B5B4"/>
                </a:solidFill>
                <a:latin typeface="Trebuchet MS"/>
                <a:cs typeface="Trebuchet MS"/>
              </a:rPr>
              <a:t>Z</a:t>
            </a:r>
            <a:r>
              <a:rPr sz="2400" dirty="0">
                <a:solidFill>
                  <a:srgbClr val="86B5B4"/>
                </a:solidFill>
                <a:latin typeface="Trebuchet MS"/>
                <a:cs typeface="Trebuchet MS"/>
              </a:rPr>
              <a:t>	</a:t>
            </a:r>
            <a:r>
              <a:rPr sz="2400" spc="-605" dirty="0">
                <a:solidFill>
                  <a:srgbClr val="86B5B4"/>
                </a:solidFill>
                <a:latin typeface="Trebuchet MS"/>
                <a:cs typeface="Trebuchet MS"/>
              </a:rPr>
              <a:t>|</a:t>
            </a:r>
            <a:r>
              <a:rPr sz="2400" dirty="0">
                <a:solidFill>
                  <a:srgbClr val="86B5B4"/>
                </a:solidFill>
                <a:latin typeface="Trebuchet MS"/>
                <a:cs typeface="Trebuchet MS"/>
              </a:rPr>
              <a:t>	</a:t>
            </a:r>
            <a:r>
              <a:rPr sz="2400" spc="285" dirty="0">
                <a:solidFill>
                  <a:srgbClr val="86B5B4"/>
                </a:solidFill>
                <a:latin typeface="Trebuchet MS"/>
                <a:cs typeface="Trebuchet MS"/>
              </a:rPr>
              <a:t>2</a:t>
            </a:r>
            <a:r>
              <a:rPr sz="2400" spc="475" dirty="0">
                <a:solidFill>
                  <a:srgbClr val="86B5B4"/>
                </a:solidFill>
                <a:latin typeface="Trebuchet MS"/>
                <a:cs typeface="Trebuchet MS"/>
              </a:rPr>
              <a:t>0</a:t>
            </a:r>
            <a:r>
              <a:rPr sz="2400" spc="285" dirty="0">
                <a:solidFill>
                  <a:srgbClr val="86B5B4"/>
                </a:solidFill>
                <a:latin typeface="Trebuchet MS"/>
                <a:cs typeface="Trebuchet MS"/>
              </a:rPr>
              <a:t>2</a:t>
            </a:r>
            <a:r>
              <a:rPr sz="2400" spc="-5" dirty="0">
                <a:solidFill>
                  <a:srgbClr val="86B5B4"/>
                </a:solidFill>
                <a:latin typeface="Trebuchet MS"/>
                <a:cs typeface="Trebuchet MS"/>
              </a:rPr>
              <a:t>3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240972" y="3554571"/>
            <a:ext cx="7806055" cy="3177858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695960" marR="5080" indent="-683895" algn="ctr">
              <a:lnSpc>
                <a:spcPts val="4950"/>
              </a:lnSpc>
              <a:spcBef>
                <a:spcPts val="140"/>
              </a:spcBef>
              <a:tabLst>
                <a:tab pos="899160" algn="l"/>
                <a:tab pos="1705610" algn="l"/>
                <a:tab pos="3246120" algn="l"/>
                <a:tab pos="3562985" algn="l"/>
                <a:tab pos="5403215" algn="l"/>
              </a:tabLst>
            </a:pPr>
            <a:r>
              <a:rPr lang="es-MX" sz="4000" spc="925" dirty="0">
                <a:solidFill>
                  <a:srgbClr val="3F82AF"/>
                </a:solidFill>
              </a:rPr>
              <a:t>DE LA MANO RECORDAREMOS NUESTRA FUERZA NOBLE Y PODER DEL CORAZÓN</a:t>
            </a:r>
            <a:endParaRPr lang="es-MX" sz="4000" dirty="0"/>
          </a:p>
        </p:txBody>
      </p:sp>
      <p:sp>
        <p:nvSpPr>
          <p:cNvPr id="4" name="object 4"/>
          <p:cNvSpPr txBox="1"/>
          <p:nvPr/>
        </p:nvSpPr>
        <p:spPr>
          <a:xfrm>
            <a:off x="1016000" y="9488525"/>
            <a:ext cx="391350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21130" algn="l"/>
                <a:tab pos="2037714" algn="l"/>
                <a:tab pos="2886075" algn="l"/>
                <a:tab pos="3126740" algn="l"/>
              </a:tabLst>
            </a:pPr>
            <a:r>
              <a:rPr sz="2400" spc="555" dirty="0">
                <a:solidFill>
                  <a:srgbClr val="86B5B4"/>
                </a:solidFill>
                <a:latin typeface="Trebuchet MS"/>
                <a:cs typeface="Trebuchet MS"/>
              </a:rPr>
              <a:t>V</a:t>
            </a:r>
            <a:r>
              <a:rPr sz="2400" spc="300" dirty="0">
                <a:solidFill>
                  <a:srgbClr val="86B5B4"/>
                </a:solidFill>
                <a:latin typeface="Trebuchet MS"/>
                <a:cs typeface="Trebuchet MS"/>
              </a:rPr>
              <a:t>I</a:t>
            </a:r>
            <a:r>
              <a:rPr sz="2400" spc="480" dirty="0">
                <a:solidFill>
                  <a:srgbClr val="86B5B4"/>
                </a:solidFill>
                <a:latin typeface="Trebuchet MS"/>
                <a:cs typeface="Trebuchet MS"/>
              </a:rPr>
              <a:t>S</a:t>
            </a:r>
            <a:r>
              <a:rPr sz="2400" spc="300" dirty="0">
                <a:solidFill>
                  <a:srgbClr val="86B5B4"/>
                </a:solidFill>
                <a:latin typeface="Trebuchet MS"/>
                <a:cs typeface="Trebuchet MS"/>
              </a:rPr>
              <a:t>I</a:t>
            </a:r>
            <a:r>
              <a:rPr sz="2400" spc="675" dirty="0">
                <a:solidFill>
                  <a:srgbClr val="86B5B4"/>
                </a:solidFill>
                <a:latin typeface="Trebuchet MS"/>
                <a:cs typeface="Trebuchet MS"/>
              </a:rPr>
              <a:t>Ó</a:t>
            </a:r>
            <a:r>
              <a:rPr sz="2400" spc="475" dirty="0">
                <a:solidFill>
                  <a:srgbClr val="86B5B4"/>
                </a:solidFill>
                <a:latin typeface="Trebuchet MS"/>
                <a:cs typeface="Trebuchet MS"/>
              </a:rPr>
              <a:t>N</a:t>
            </a:r>
            <a:r>
              <a:rPr sz="2400" dirty="0">
                <a:solidFill>
                  <a:srgbClr val="86B5B4"/>
                </a:solidFill>
                <a:latin typeface="Trebuchet MS"/>
                <a:cs typeface="Trebuchet MS"/>
              </a:rPr>
              <a:t>	</a:t>
            </a:r>
            <a:r>
              <a:rPr sz="2400" spc="575" dirty="0">
                <a:solidFill>
                  <a:srgbClr val="86B5B4"/>
                </a:solidFill>
                <a:latin typeface="Trebuchet MS"/>
                <a:cs typeface="Trebuchet MS"/>
              </a:rPr>
              <a:t>D</a:t>
            </a:r>
            <a:r>
              <a:rPr sz="2400" spc="280" dirty="0">
                <a:solidFill>
                  <a:srgbClr val="86B5B4"/>
                </a:solidFill>
                <a:latin typeface="Trebuchet MS"/>
                <a:cs typeface="Trebuchet MS"/>
              </a:rPr>
              <a:t>E</a:t>
            </a:r>
            <a:r>
              <a:rPr sz="2400" dirty="0">
                <a:solidFill>
                  <a:srgbClr val="86B5B4"/>
                </a:solidFill>
                <a:latin typeface="Trebuchet MS"/>
                <a:cs typeface="Trebuchet MS"/>
              </a:rPr>
              <a:t>	</a:t>
            </a:r>
            <a:r>
              <a:rPr sz="2400" spc="515" dirty="0">
                <a:solidFill>
                  <a:srgbClr val="86B5B4"/>
                </a:solidFill>
                <a:latin typeface="Trebuchet MS"/>
                <a:cs typeface="Trebuchet MS"/>
              </a:rPr>
              <a:t>L</a:t>
            </a:r>
            <a:r>
              <a:rPr sz="2400" spc="440" dirty="0">
                <a:solidFill>
                  <a:srgbClr val="86B5B4"/>
                </a:solidFill>
                <a:latin typeface="Trebuchet MS"/>
                <a:cs typeface="Trebuchet MS"/>
              </a:rPr>
              <a:t>U</a:t>
            </a:r>
            <a:r>
              <a:rPr sz="2400" spc="390" dirty="0">
                <a:solidFill>
                  <a:srgbClr val="86B5B4"/>
                </a:solidFill>
                <a:latin typeface="Trebuchet MS"/>
                <a:cs typeface="Trebuchet MS"/>
              </a:rPr>
              <a:t>Z</a:t>
            </a:r>
            <a:r>
              <a:rPr sz="2400" dirty="0">
                <a:solidFill>
                  <a:srgbClr val="86B5B4"/>
                </a:solidFill>
                <a:latin typeface="Trebuchet MS"/>
                <a:cs typeface="Trebuchet MS"/>
              </a:rPr>
              <a:t>	</a:t>
            </a:r>
            <a:r>
              <a:rPr sz="2400" spc="-605" dirty="0">
                <a:solidFill>
                  <a:srgbClr val="86B5B4"/>
                </a:solidFill>
                <a:latin typeface="Trebuchet MS"/>
                <a:cs typeface="Trebuchet MS"/>
              </a:rPr>
              <a:t>|</a:t>
            </a:r>
            <a:r>
              <a:rPr sz="2400" dirty="0">
                <a:solidFill>
                  <a:srgbClr val="86B5B4"/>
                </a:solidFill>
                <a:latin typeface="Trebuchet MS"/>
                <a:cs typeface="Trebuchet MS"/>
              </a:rPr>
              <a:t>	</a:t>
            </a:r>
            <a:r>
              <a:rPr sz="2400" spc="285" dirty="0">
                <a:solidFill>
                  <a:srgbClr val="86B5B4"/>
                </a:solidFill>
                <a:latin typeface="Trebuchet MS"/>
                <a:cs typeface="Trebuchet MS"/>
              </a:rPr>
              <a:t>2</a:t>
            </a:r>
            <a:r>
              <a:rPr sz="2400" spc="475" dirty="0">
                <a:solidFill>
                  <a:srgbClr val="86B5B4"/>
                </a:solidFill>
                <a:latin typeface="Trebuchet MS"/>
                <a:cs typeface="Trebuchet MS"/>
              </a:rPr>
              <a:t>0</a:t>
            </a:r>
            <a:r>
              <a:rPr sz="2400" spc="285" dirty="0">
                <a:solidFill>
                  <a:srgbClr val="86B5B4"/>
                </a:solidFill>
                <a:latin typeface="Trebuchet MS"/>
                <a:cs typeface="Trebuchet MS"/>
              </a:rPr>
              <a:t>2</a:t>
            </a:r>
            <a:r>
              <a:rPr sz="2400" spc="-5" dirty="0">
                <a:solidFill>
                  <a:srgbClr val="86B5B4"/>
                </a:solidFill>
                <a:latin typeface="Trebuchet MS"/>
                <a:cs typeface="Trebuchet MS"/>
              </a:rPr>
              <a:t>3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299137" y="9699559"/>
            <a:ext cx="10989310" cy="28575"/>
          </a:xfrm>
          <a:custGeom>
            <a:avLst/>
            <a:gdLst/>
            <a:ahLst/>
            <a:cxnLst/>
            <a:rect l="l" t="t" r="r" b="b"/>
            <a:pathLst>
              <a:path w="10989310" h="28575">
                <a:moveTo>
                  <a:pt x="0" y="28574"/>
                </a:moveTo>
                <a:lnTo>
                  <a:pt x="0" y="0"/>
                </a:lnTo>
                <a:lnTo>
                  <a:pt x="10988863" y="0"/>
                </a:lnTo>
                <a:lnTo>
                  <a:pt x="10988863" y="28574"/>
                </a:lnTo>
                <a:lnTo>
                  <a:pt x="0" y="28574"/>
                </a:lnTo>
                <a:close/>
              </a:path>
            </a:pathLst>
          </a:custGeom>
          <a:solidFill>
            <a:srgbClr val="86B5B4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3F82A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21326" y="5285185"/>
            <a:ext cx="76200" cy="762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21326" y="5732860"/>
            <a:ext cx="76200" cy="762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21326" y="6180535"/>
            <a:ext cx="76200" cy="762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21326" y="6628210"/>
            <a:ext cx="76200" cy="7620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21326" y="7075885"/>
            <a:ext cx="76200" cy="7620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21326" y="7523560"/>
            <a:ext cx="76200" cy="7620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2726659" y="5001976"/>
            <a:ext cx="10748010" cy="27114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9900"/>
              </a:lnSpc>
              <a:spcBef>
                <a:spcPts val="95"/>
              </a:spcBef>
            </a:pPr>
            <a:r>
              <a:rPr sz="2450" spc="35" dirty="0">
                <a:solidFill>
                  <a:srgbClr val="FDFBED"/>
                </a:solidFill>
                <a:latin typeface="Trebuchet MS"/>
                <a:cs typeface="Trebuchet MS"/>
              </a:rPr>
              <a:t>Decide</a:t>
            </a:r>
            <a:r>
              <a:rPr sz="2450" spc="40" dirty="0">
                <a:solidFill>
                  <a:srgbClr val="FDFBED"/>
                </a:solidFill>
                <a:latin typeface="Trebuchet MS"/>
                <a:cs typeface="Trebuchet MS"/>
              </a:rPr>
              <a:t> </a:t>
            </a:r>
            <a:r>
              <a:rPr sz="2450" spc="25" dirty="0">
                <a:solidFill>
                  <a:srgbClr val="FDFBED"/>
                </a:solidFill>
                <a:latin typeface="Trebuchet MS"/>
                <a:cs typeface="Trebuchet MS"/>
              </a:rPr>
              <a:t>caminar</a:t>
            </a:r>
            <a:r>
              <a:rPr sz="2450" spc="40" dirty="0">
                <a:solidFill>
                  <a:srgbClr val="FDFBED"/>
                </a:solidFill>
                <a:latin typeface="Trebuchet MS"/>
                <a:cs typeface="Trebuchet MS"/>
              </a:rPr>
              <a:t> </a:t>
            </a:r>
            <a:r>
              <a:rPr sz="2450" spc="-10" dirty="0">
                <a:solidFill>
                  <a:srgbClr val="FDFBED"/>
                </a:solidFill>
                <a:latin typeface="Trebuchet MS"/>
                <a:cs typeface="Trebuchet MS"/>
              </a:rPr>
              <a:t>con</a:t>
            </a:r>
            <a:r>
              <a:rPr sz="2450" spc="40" dirty="0">
                <a:solidFill>
                  <a:srgbClr val="FDFBED"/>
                </a:solidFill>
                <a:latin typeface="Trebuchet MS"/>
                <a:cs typeface="Trebuchet MS"/>
              </a:rPr>
              <a:t> </a:t>
            </a:r>
            <a:r>
              <a:rPr sz="2450" spc="-20" dirty="0">
                <a:solidFill>
                  <a:srgbClr val="FDFBED"/>
                </a:solidFill>
                <a:latin typeface="Trebuchet MS"/>
                <a:cs typeface="Trebuchet MS"/>
              </a:rPr>
              <a:t>certeza</a:t>
            </a:r>
            <a:r>
              <a:rPr sz="2450" spc="45" dirty="0">
                <a:solidFill>
                  <a:srgbClr val="FDFBED"/>
                </a:solidFill>
                <a:latin typeface="Trebuchet MS"/>
                <a:cs typeface="Trebuchet MS"/>
              </a:rPr>
              <a:t> </a:t>
            </a:r>
            <a:r>
              <a:rPr sz="2450" spc="10" dirty="0">
                <a:solidFill>
                  <a:srgbClr val="FDFBED"/>
                </a:solidFill>
                <a:latin typeface="Trebuchet MS"/>
                <a:cs typeface="Trebuchet MS"/>
              </a:rPr>
              <a:t>y</a:t>
            </a:r>
            <a:r>
              <a:rPr sz="2450" spc="40" dirty="0">
                <a:solidFill>
                  <a:srgbClr val="FDFBED"/>
                </a:solidFill>
                <a:latin typeface="Trebuchet MS"/>
                <a:cs typeface="Trebuchet MS"/>
              </a:rPr>
              <a:t> </a:t>
            </a:r>
            <a:r>
              <a:rPr sz="2450" spc="-10" dirty="0">
                <a:solidFill>
                  <a:srgbClr val="FDFBED"/>
                </a:solidFill>
                <a:latin typeface="Trebuchet MS"/>
                <a:cs typeface="Trebuchet MS"/>
              </a:rPr>
              <a:t>sin</a:t>
            </a:r>
            <a:r>
              <a:rPr sz="2450" spc="40" dirty="0">
                <a:solidFill>
                  <a:srgbClr val="FDFBED"/>
                </a:solidFill>
                <a:latin typeface="Trebuchet MS"/>
                <a:cs typeface="Trebuchet MS"/>
              </a:rPr>
              <a:t> </a:t>
            </a:r>
            <a:r>
              <a:rPr sz="2450" spc="-10" dirty="0">
                <a:solidFill>
                  <a:srgbClr val="FDFBED"/>
                </a:solidFill>
                <a:latin typeface="Trebuchet MS"/>
                <a:cs typeface="Trebuchet MS"/>
              </a:rPr>
              <a:t>complicaciones</a:t>
            </a:r>
            <a:r>
              <a:rPr sz="2450" spc="40" dirty="0">
                <a:solidFill>
                  <a:srgbClr val="FDFBED"/>
                </a:solidFill>
                <a:latin typeface="Trebuchet MS"/>
                <a:cs typeface="Trebuchet MS"/>
              </a:rPr>
              <a:t> hacia</a:t>
            </a:r>
            <a:r>
              <a:rPr sz="2450" spc="45" dirty="0">
                <a:solidFill>
                  <a:srgbClr val="FDFBED"/>
                </a:solidFill>
                <a:latin typeface="Trebuchet MS"/>
                <a:cs typeface="Trebuchet MS"/>
              </a:rPr>
              <a:t> </a:t>
            </a:r>
            <a:r>
              <a:rPr sz="2450" spc="15" dirty="0">
                <a:solidFill>
                  <a:srgbClr val="FDFBED"/>
                </a:solidFill>
                <a:latin typeface="Trebuchet MS"/>
                <a:cs typeface="Trebuchet MS"/>
              </a:rPr>
              <a:t>su</a:t>
            </a:r>
            <a:r>
              <a:rPr sz="2450" spc="40" dirty="0">
                <a:solidFill>
                  <a:srgbClr val="FDFBED"/>
                </a:solidFill>
                <a:latin typeface="Trebuchet MS"/>
                <a:cs typeface="Trebuchet MS"/>
              </a:rPr>
              <a:t> </a:t>
            </a:r>
            <a:r>
              <a:rPr sz="2450" spc="60" dirty="0">
                <a:solidFill>
                  <a:srgbClr val="FDFBED"/>
                </a:solidFill>
                <a:latin typeface="Trebuchet MS"/>
                <a:cs typeface="Trebuchet MS"/>
              </a:rPr>
              <a:t>más</a:t>
            </a:r>
            <a:r>
              <a:rPr sz="2450" spc="40" dirty="0">
                <a:solidFill>
                  <a:srgbClr val="FDFBED"/>
                </a:solidFill>
                <a:latin typeface="Trebuchet MS"/>
                <a:cs typeface="Trebuchet MS"/>
              </a:rPr>
              <a:t> </a:t>
            </a:r>
            <a:r>
              <a:rPr sz="2450" spc="5" dirty="0">
                <a:solidFill>
                  <a:srgbClr val="FDFBED"/>
                </a:solidFill>
                <a:latin typeface="Trebuchet MS"/>
                <a:cs typeface="Trebuchet MS"/>
              </a:rPr>
              <a:t>alto</a:t>
            </a:r>
            <a:r>
              <a:rPr sz="2450" spc="40" dirty="0">
                <a:solidFill>
                  <a:srgbClr val="FDFBED"/>
                </a:solidFill>
                <a:latin typeface="Trebuchet MS"/>
                <a:cs typeface="Trebuchet MS"/>
              </a:rPr>
              <a:t> </a:t>
            </a:r>
            <a:r>
              <a:rPr sz="2450" spc="-55" dirty="0">
                <a:solidFill>
                  <a:srgbClr val="FDFBED"/>
                </a:solidFill>
                <a:latin typeface="Trebuchet MS"/>
                <a:cs typeface="Trebuchet MS"/>
              </a:rPr>
              <a:t>sendero. </a:t>
            </a:r>
            <a:r>
              <a:rPr sz="2450" spc="-720" dirty="0">
                <a:solidFill>
                  <a:srgbClr val="FDFBED"/>
                </a:solidFill>
                <a:latin typeface="Trebuchet MS"/>
                <a:cs typeface="Trebuchet MS"/>
              </a:rPr>
              <a:t> </a:t>
            </a:r>
            <a:r>
              <a:rPr sz="2450" spc="85" dirty="0">
                <a:solidFill>
                  <a:srgbClr val="FDFBED"/>
                </a:solidFill>
                <a:latin typeface="Trebuchet MS"/>
                <a:cs typeface="Trebuchet MS"/>
              </a:rPr>
              <a:t>Desea</a:t>
            </a:r>
            <a:r>
              <a:rPr sz="2450" spc="35" dirty="0">
                <a:solidFill>
                  <a:srgbClr val="FDFBED"/>
                </a:solidFill>
                <a:latin typeface="Trebuchet MS"/>
                <a:cs typeface="Trebuchet MS"/>
              </a:rPr>
              <a:t> </a:t>
            </a:r>
            <a:r>
              <a:rPr sz="2450" spc="20" dirty="0">
                <a:solidFill>
                  <a:srgbClr val="FDFBED"/>
                </a:solidFill>
                <a:latin typeface="Trebuchet MS"/>
                <a:cs typeface="Trebuchet MS"/>
              </a:rPr>
              <a:t>un</a:t>
            </a:r>
            <a:r>
              <a:rPr sz="2450" spc="40" dirty="0">
                <a:solidFill>
                  <a:srgbClr val="FDFBED"/>
                </a:solidFill>
                <a:latin typeface="Trebuchet MS"/>
                <a:cs typeface="Trebuchet MS"/>
              </a:rPr>
              <a:t> </a:t>
            </a:r>
            <a:r>
              <a:rPr sz="2450" spc="25" dirty="0">
                <a:solidFill>
                  <a:srgbClr val="FDFBED"/>
                </a:solidFill>
                <a:latin typeface="Trebuchet MS"/>
                <a:cs typeface="Trebuchet MS"/>
              </a:rPr>
              <a:t>cambio</a:t>
            </a:r>
            <a:r>
              <a:rPr sz="2450" spc="40" dirty="0">
                <a:solidFill>
                  <a:srgbClr val="FDFBED"/>
                </a:solidFill>
                <a:latin typeface="Trebuchet MS"/>
                <a:cs typeface="Trebuchet MS"/>
              </a:rPr>
              <a:t> </a:t>
            </a:r>
            <a:r>
              <a:rPr sz="2450" spc="5" dirty="0">
                <a:solidFill>
                  <a:srgbClr val="FDFBED"/>
                </a:solidFill>
                <a:latin typeface="Trebuchet MS"/>
                <a:cs typeface="Trebuchet MS"/>
              </a:rPr>
              <a:t>transcendental</a:t>
            </a:r>
            <a:r>
              <a:rPr sz="2450" spc="40" dirty="0">
                <a:solidFill>
                  <a:srgbClr val="FDFBED"/>
                </a:solidFill>
                <a:latin typeface="Trebuchet MS"/>
                <a:cs typeface="Trebuchet MS"/>
              </a:rPr>
              <a:t> </a:t>
            </a:r>
            <a:r>
              <a:rPr sz="2450" spc="-10" dirty="0">
                <a:solidFill>
                  <a:srgbClr val="FDFBED"/>
                </a:solidFill>
                <a:latin typeface="Trebuchet MS"/>
                <a:cs typeface="Trebuchet MS"/>
              </a:rPr>
              <a:t>en</a:t>
            </a:r>
            <a:r>
              <a:rPr sz="2450" spc="40" dirty="0">
                <a:solidFill>
                  <a:srgbClr val="FDFBED"/>
                </a:solidFill>
                <a:latin typeface="Trebuchet MS"/>
                <a:cs typeface="Trebuchet MS"/>
              </a:rPr>
              <a:t> </a:t>
            </a:r>
            <a:r>
              <a:rPr sz="2450" spc="15" dirty="0">
                <a:solidFill>
                  <a:srgbClr val="FDFBED"/>
                </a:solidFill>
                <a:latin typeface="Trebuchet MS"/>
                <a:cs typeface="Trebuchet MS"/>
              </a:rPr>
              <a:t>su</a:t>
            </a:r>
            <a:r>
              <a:rPr sz="2450" spc="40" dirty="0">
                <a:solidFill>
                  <a:srgbClr val="FDFBED"/>
                </a:solidFill>
                <a:latin typeface="Trebuchet MS"/>
                <a:cs typeface="Trebuchet MS"/>
              </a:rPr>
              <a:t> </a:t>
            </a:r>
            <a:r>
              <a:rPr sz="2450" spc="-55" dirty="0">
                <a:solidFill>
                  <a:srgbClr val="FDFBED"/>
                </a:solidFill>
                <a:latin typeface="Trebuchet MS"/>
                <a:cs typeface="Trebuchet MS"/>
              </a:rPr>
              <a:t>vida.</a:t>
            </a:r>
            <a:endParaRPr sz="24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85"/>
              </a:spcBef>
            </a:pPr>
            <a:r>
              <a:rPr sz="2450" spc="35" dirty="0">
                <a:solidFill>
                  <a:srgbClr val="FDFBED"/>
                </a:solidFill>
                <a:latin typeface="Trebuchet MS"/>
                <a:cs typeface="Trebuchet MS"/>
              </a:rPr>
              <a:t>Decide </a:t>
            </a:r>
            <a:r>
              <a:rPr sz="2450" spc="-20" dirty="0">
                <a:solidFill>
                  <a:srgbClr val="FDFBED"/>
                </a:solidFill>
                <a:latin typeface="Trebuchet MS"/>
                <a:cs typeface="Trebuchet MS"/>
              </a:rPr>
              <a:t>fortalecer</a:t>
            </a:r>
            <a:r>
              <a:rPr sz="2450" spc="40" dirty="0">
                <a:solidFill>
                  <a:srgbClr val="FDFBED"/>
                </a:solidFill>
                <a:latin typeface="Trebuchet MS"/>
                <a:cs typeface="Trebuchet MS"/>
              </a:rPr>
              <a:t> </a:t>
            </a:r>
            <a:r>
              <a:rPr sz="2450" spc="15" dirty="0">
                <a:solidFill>
                  <a:srgbClr val="FDFBED"/>
                </a:solidFill>
                <a:latin typeface="Trebuchet MS"/>
                <a:cs typeface="Trebuchet MS"/>
              </a:rPr>
              <a:t>su</a:t>
            </a:r>
            <a:r>
              <a:rPr sz="2450" spc="35" dirty="0">
                <a:solidFill>
                  <a:srgbClr val="FDFBED"/>
                </a:solidFill>
                <a:latin typeface="Trebuchet MS"/>
                <a:cs typeface="Trebuchet MS"/>
              </a:rPr>
              <a:t> </a:t>
            </a:r>
            <a:r>
              <a:rPr sz="2450" spc="55" dirty="0">
                <a:solidFill>
                  <a:srgbClr val="FDFBED"/>
                </a:solidFill>
                <a:latin typeface="Trebuchet MS"/>
                <a:cs typeface="Trebuchet MS"/>
              </a:rPr>
              <a:t>seguridad</a:t>
            </a:r>
            <a:r>
              <a:rPr sz="2450" spc="40" dirty="0">
                <a:solidFill>
                  <a:srgbClr val="FDFBED"/>
                </a:solidFill>
                <a:latin typeface="Trebuchet MS"/>
                <a:cs typeface="Trebuchet MS"/>
              </a:rPr>
              <a:t> </a:t>
            </a:r>
            <a:r>
              <a:rPr sz="2450" spc="-35" dirty="0">
                <a:solidFill>
                  <a:srgbClr val="FDFBED"/>
                </a:solidFill>
                <a:latin typeface="Trebuchet MS"/>
                <a:cs typeface="Trebuchet MS"/>
              </a:rPr>
              <a:t>personal.</a:t>
            </a:r>
            <a:endParaRPr sz="2450">
              <a:latin typeface="Trebuchet MS"/>
              <a:cs typeface="Trebuchet MS"/>
            </a:endParaRPr>
          </a:p>
          <a:p>
            <a:pPr marL="12700" marR="1238250">
              <a:lnSpc>
                <a:spcPct val="119900"/>
              </a:lnSpc>
            </a:pPr>
            <a:r>
              <a:rPr sz="2450" spc="85" dirty="0">
                <a:solidFill>
                  <a:srgbClr val="FDFBED"/>
                </a:solidFill>
                <a:latin typeface="Trebuchet MS"/>
                <a:cs typeface="Trebuchet MS"/>
              </a:rPr>
              <a:t>Desea</a:t>
            </a:r>
            <a:r>
              <a:rPr sz="2450" spc="40" dirty="0">
                <a:solidFill>
                  <a:srgbClr val="FDFBED"/>
                </a:solidFill>
                <a:latin typeface="Trebuchet MS"/>
                <a:cs typeface="Trebuchet MS"/>
              </a:rPr>
              <a:t> </a:t>
            </a:r>
            <a:r>
              <a:rPr sz="2450" spc="20" dirty="0">
                <a:solidFill>
                  <a:srgbClr val="FDFBED"/>
                </a:solidFill>
                <a:latin typeface="Trebuchet MS"/>
                <a:cs typeface="Trebuchet MS"/>
              </a:rPr>
              <a:t>manifestar</a:t>
            </a:r>
            <a:r>
              <a:rPr sz="2450" spc="40" dirty="0">
                <a:solidFill>
                  <a:srgbClr val="FDFBED"/>
                </a:solidFill>
                <a:latin typeface="Trebuchet MS"/>
                <a:cs typeface="Trebuchet MS"/>
              </a:rPr>
              <a:t> </a:t>
            </a:r>
            <a:r>
              <a:rPr sz="2450" spc="15" dirty="0">
                <a:solidFill>
                  <a:srgbClr val="FDFBED"/>
                </a:solidFill>
                <a:latin typeface="Trebuchet MS"/>
                <a:cs typeface="Trebuchet MS"/>
              </a:rPr>
              <a:t>sus</a:t>
            </a:r>
            <a:r>
              <a:rPr sz="2450" spc="40" dirty="0">
                <a:solidFill>
                  <a:srgbClr val="FDFBED"/>
                </a:solidFill>
                <a:latin typeface="Trebuchet MS"/>
                <a:cs typeface="Trebuchet MS"/>
              </a:rPr>
              <a:t> </a:t>
            </a:r>
            <a:r>
              <a:rPr sz="2450" spc="-10" dirty="0">
                <a:solidFill>
                  <a:srgbClr val="FDFBED"/>
                </a:solidFill>
                <a:latin typeface="Trebuchet MS"/>
                <a:cs typeface="Trebuchet MS"/>
              </a:rPr>
              <a:t>virtudes</a:t>
            </a:r>
            <a:r>
              <a:rPr sz="2450" spc="40" dirty="0">
                <a:solidFill>
                  <a:srgbClr val="FDFBED"/>
                </a:solidFill>
                <a:latin typeface="Trebuchet MS"/>
                <a:cs typeface="Trebuchet MS"/>
              </a:rPr>
              <a:t> </a:t>
            </a:r>
            <a:r>
              <a:rPr sz="2450" spc="10" dirty="0">
                <a:solidFill>
                  <a:srgbClr val="FDFBED"/>
                </a:solidFill>
                <a:latin typeface="Trebuchet MS"/>
                <a:cs typeface="Trebuchet MS"/>
              </a:rPr>
              <a:t>únicas</a:t>
            </a:r>
            <a:r>
              <a:rPr sz="2450" spc="40" dirty="0">
                <a:solidFill>
                  <a:srgbClr val="FDFBED"/>
                </a:solidFill>
                <a:latin typeface="Trebuchet MS"/>
                <a:cs typeface="Trebuchet MS"/>
              </a:rPr>
              <a:t> </a:t>
            </a:r>
            <a:r>
              <a:rPr sz="2450" spc="10" dirty="0">
                <a:solidFill>
                  <a:srgbClr val="FDFBED"/>
                </a:solidFill>
                <a:latin typeface="Trebuchet MS"/>
                <a:cs typeface="Trebuchet MS"/>
              </a:rPr>
              <a:t>y</a:t>
            </a:r>
            <a:r>
              <a:rPr sz="2450" spc="40" dirty="0">
                <a:solidFill>
                  <a:srgbClr val="FDFBED"/>
                </a:solidFill>
                <a:latin typeface="Trebuchet MS"/>
                <a:cs typeface="Trebuchet MS"/>
              </a:rPr>
              <a:t> </a:t>
            </a:r>
            <a:r>
              <a:rPr sz="2450" spc="10" dirty="0">
                <a:solidFill>
                  <a:srgbClr val="FDFBED"/>
                </a:solidFill>
                <a:latin typeface="Trebuchet MS"/>
                <a:cs typeface="Trebuchet MS"/>
              </a:rPr>
              <a:t>compartirlas</a:t>
            </a:r>
            <a:r>
              <a:rPr sz="2450" spc="40" dirty="0">
                <a:solidFill>
                  <a:srgbClr val="FDFBED"/>
                </a:solidFill>
                <a:latin typeface="Trebuchet MS"/>
                <a:cs typeface="Trebuchet MS"/>
              </a:rPr>
              <a:t> </a:t>
            </a:r>
            <a:r>
              <a:rPr sz="2450" spc="-10" dirty="0">
                <a:solidFill>
                  <a:srgbClr val="FDFBED"/>
                </a:solidFill>
                <a:latin typeface="Trebuchet MS"/>
                <a:cs typeface="Trebuchet MS"/>
              </a:rPr>
              <a:t>con</a:t>
            </a:r>
            <a:r>
              <a:rPr sz="2450" spc="40" dirty="0">
                <a:solidFill>
                  <a:srgbClr val="FDFBED"/>
                </a:solidFill>
                <a:latin typeface="Trebuchet MS"/>
                <a:cs typeface="Trebuchet MS"/>
              </a:rPr>
              <a:t> </a:t>
            </a:r>
            <a:r>
              <a:rPr sz="2450" spc="-15" dirty="0">
                <a:solidFill>
                  <a:srgbClr val="FDFBED"/>
                </a:solidFill>
                <a:latin typeface="Trebuchet MS"/>
                <a:cs typeface="Trebuchet MS"/>
              </a:rPr>
              <a:t>los</a:t>
            </a:r>
            <a:r>
              <a:rPr sz="2450" spc="40" dirty="0">
                <a:solidFill>
                  <a:srgbClr val="FDFBED"/>
                </a:solidFill>
                <a:latin typeface="Trebuchet MS"/>
                <a:cs typeface="Trebuchet MS"/>
              </a:rPr>
              <a:t> </a:t>
            </a:r>
            <a:r>
              <a:rPr sz="2450" spc="-40" dirty="0">
                <a:solidFill>
                  <a:srgbClr val="FDFBED"/>
                </a:solidFill>
                <a:latin typeface="Trebuchet MS"/>
                <a:cs typeface="Trebuchet MS"/>
              </a:rPr>
              <a:t>demás. </a:t>
            </a:r>
            <a:r>
              <a:rPr sz="2450" spc="-725" dirty="0">
                <a:solidFill>
                  <a:srgbClr val="FDFBED"/>
                </a:solidFill>
                <a:latin typeface="Trebuchet MS"/>
                <a:cs typeface="Trebuchet MS"/>
              </a:rPr>
              <a:t> </a:t>
            </a:r>
            <a:r>
              <a:rPr sz="2450" spc="55" dirty="0">
                <a:solidFill>
                  <a:srgbClr val="FDFBED"/>
                </a:solidFill>
                <a:latin typeface="Trebuchet MS"/>
                <a:cs typeface="Trebuchet MS"/>
              </a:rPr>
              <a:t>Acepta</a:t>
            </a:r>
            <a:r>
              <a:rPr sz="2450" spc="40" dirty="0">
                <a:solidFill>
                  <a:srgbClr val="FDFBED"/>
                </a:solidFill>
                <a:latin typeface="Trebuchet MS"/>
                <a:cs typeface="Trebuchet MS"/>
              </a:rPr>
              <a:t> </a:t>
            </a:r>
            <a:r>
              <a:rPr sz="2450" spc="10" dirty="0">
                <a:solidFill>
                  <a:srgbClr val="FDFBED"/>
                </a:solidFill>
                <a:latin typeface="Trebuchet MS"/>
                <a:cs typeface="Trebuchet MS"/>
              </a:rPr>
              <a:t>activar</a:t>
            </a:r>
            <a:r>
              <a:rPr sz="2450" spc="40" dirty="0">
                <a:solidFill>
                  <a:srgbClr val="FDFBED"/>
                </a:solidFill>
                <a:latin typeface="Trebuchet MS"/>
                <a:cs typeface="Trebuchet MS"/>
              </a:rPr>
              <a:t> </a:t>
            </a:r>
            <a:r>
              <a:rPr sz="2450" spc="15" dirty="0">
                <a:solidFill>
                  <a:srgbClr val="FDFBED"/>
                </a:solidFill>
                <a:latin typeface="Trebuchet MS"/>
                <a:cs typeface="Trebuchet MS"/>
              </a:rPr>
              <a:t>su</a:t>
            </a:r>
            <a:r>
              <a:rPr sz="2450" spc="40" dirty="0">
                <a:solidFill>
                  <a:srgbClr val="FDFBED"/>
                </a:solidFill>
                <a:latin typeface="Trebuchet MS"/>
                <a:cs typeface="Trebuchet MS"/>
              </a:rPr>
              <a:t> </a:t>
            </a:r>
            <a:r>
              <a:rPr sz="2450" spc="-10" dirty="0">
                <a:solidFill>
                  <a:srgbClr val="FDFBED"/>
                </a:solidFill>
                <a:latin typeface="Trebuchet MS"/>
                <a:cs typeface="Trebuchet MS"/>
              </a:rPr>
              <a:t>derecho</a:t>
            </a:r>
            <a:r>
              <a:rPr sz="2450" spc="40" dirty="0">
                <a:solidFill>
                  <a:srgbClr val="FDFBED"/>
                </a:solidFill>
                <a:latin typeface="Trebuchet MS"/>
                <a:cs typeface="Trebuchet MS"/>
              </a:rPr>
              <a:t> </a:t>
            </a:r>
            <a:r>
              <a:rPr sz="2450" spc="25" dirty="0">
                <a:solidFill>
                  <a:srgbClr val="FDFBED"/>
                </a:solidFill>
                <a:latin typeface="Trebuchet MS"/>
                <a:cs typeface="Trebuchet MS"/>
              </a:rPr>
              <a:t>de</a:t>
            </a:r>
            <a:r>
              <a:rPr sz="2450" spc="40" dirty="0">
                <a:solidFill>
                  <a:srgbClr val="FDFBED"/>
                </a:solidFill>
                <a:latin typeface="Trebuchet MS"/>
                <a:cs typeface="Trebuchet MS"/>
              </a:rPr>
              <a:t> </a:t>
            </a:r>
            <a:r>
              <a:rPr sz="2450" spc="-20" dirty="0">
                <a:solidFill>
                  <a:srgbClr val="FDFBED"/>
                </a:solidFill>
                <a:latin typeface="Trebuchet MS"/>
                <a:cs typeface="Trebuchet MS"/>
              </a:rPr>
              <a:t>ser</a:t>
            </a:r>
            <a:r>
              <a:rPr sz="2450" spc="40" dirty="0">
                <a:solidFill>
                  <a:srgbClr val="FDFBED"/>
                </a:solidFill>
                <a:latin typeface="Trebuchet MS"/>
                <a:cs typeface="Trebuchet MS"/>
              </a:rPr>
              <a:t> </a:t>
            </a:r>
            <a:r>
              <a:rPr sz="2450" spc="-114" dirty="0">
                <a:solidFill>
                  <a:srgbClr val="FDFBED"/>
                </a:solidFill>
                <a:latin typeface="Trebuchet MS"/>
                <a:cs typeface="Trebuchet MS"/>
              </a:rPr>
              <a:t>feliz.</a:t>
            </a:r>
            <a:endParaRPr sz="24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85"/>
              </a:spcBef>
            </a:pPr>
            <a:r>
              <a:rPr sz="2450" spc="85" dirty="0">
                <a:solidFill>
                  <a:srgbClr val="FDFBED"/>
                </a:solidFill>
                <a:latin typeface="Trebuchet MS"/>
                <a:cs typeface="Trebuchet MS"/>
              </a:rPr>
              <a:t>Desea</a:t>
            </a:r>
            <a:r>
              <a:rPr sz="2450" spc="40" dirty="0">
                <a:solidFill>
                  <a:srgbClr val="FDFBED"/>
                </a:solidFill>
                <a:latin typeface="Trebuchet MS"/>
                <a:cs typeface="Trebuchet MS"/>
              </a:rPr>
              <a:t> </a:t>
            </a:r>
            <a:r>
              <a:rPr sz="2450" spc="-20" dirty="0">
                <a:solidFill>
                  <a:srgbClr val="FDFBED"/>
                </a:solidFill>
                <a:latin typeface="Trebuchet MS"/>
                <a:cs typeface="Trebuchet MS"/>
              </a:rPr>
              <a:t>cultivar</a:t>
            </a:r>
            <a:r>
              <a:rPr sz="2450" spc="40" dirty="0">
                <a:solidFill>
                  <a:srgbClr val="FDFBED"/>
                </a:solidFill>
                <a:latin typeface="Trebuchet MS"/>
                <a:cs typeface="Trebuchet MS"/>
              </a:rPr>
              <a:t> </a:t>
            </a:r>
            <a:r>
              <a:rPr sz="2450" spc="-75" dirty="0">
                <a:solidFill>
                  <a:srgbClr val="FDFBED"/>
                </a:solidFill>
                <a:latin typeface="Trebuchet MS"/>
                <a:cs typeface="Trebuchet MS"/>
              </a:rPr>
              <a:t>el</a:t>
            </a:r>
            <a:r>
              <a:rPr sz="2450" spc="45" dirty="0">
                <a:solidFill>
                  <a:srgbClr val="FDFBED"/>
                </a:solidFill>
                <a:latin typeface="Trebuchet MS"/>
                <a:cs typeface="Trebuchet MS"/>
              </a:rPr>
              <a:t> </a:t>
            </a:r>
            <a:r>
              <a:rPr sz="2450" spc="105" dirty="0">
                <a:solidFill>
                  <a:srgbClr val="FDFBED"/>
                </a:solidFill>
                <a:latin typeface="Trebuchet MS"/>
                <a:cs typeface="Trebuchet MS"/>
              </a:rPr>
              <a:t>gran</a:t>
            </a:r>
            <a:r>
              <a:rPr sz="2450" spc="40" dirty="0">
                <a:solidFill>
                  <a:srgbClr val="FDFBED"/>
                </a:solidFill>
                <a:latin typeface="Trebuchet MS"/>
                <a:cs typeface="Trebuchet MS"/>
              </a:rPr>
              <a:t> </a:t>
            </a:r>
            <a:r>
              <a:rPr sz="2450" spc="20" dirty="0">
                <a:solidFill>
                  <a:srgbClr val="FDFBED"/>
                </a:solidFill>
                <a:latin typeface="Trebuchet MS"/>
                <a:cs typeface="Trebuchet MS"/>
              </a:rPr>
              <a:t>valor</a:t>
            </a:r>
            <a:r>
              <a:rPr sz="2450" spc="45" dirty="0">
                <a:solidFill>
                  <a:srgbClr val="FDFBED"/>
                </a:solidFill>
                <a:latin typeface="Trebuchet MS"/>
                <a:cs typeface="Trebuchet MS"/>
              </a:rPr>
              <a:t> </a:t>
            </a:r>
            <a:r>
              <a:rPr sz="2450" spc="25" dirty="0">
                <a:solidFill>
                  <a:srgbClr val="FDFBED"/>
                </a:solidFill>
                <a:latin typeface="Trebuchet MS"/>
                <a:cs typeface="Trebuchet MS"/>
              </a:rPr>
              <a:t>de</a:t>
            </a:r>
            <a:r>
              <a:rPr sz="2450" spc="40" dirty="0">
                <a:solidFill>
                  <a:srgbClr val="FDFBED"/>
                </a:solidFill>
                <a:latin typeface="Trebuchet MS"/>
                <a:cs typeface="Trebuchet MS"/>
              </a:rPr>
              <a:t> </a:t>
            </a:r>
            <a:r>
              <a:rPr sz="2450" spc="20" dirty="0">
                <a:solidFill>
                  <a:srgbClr val="FDFBED"/>
                </a:solidFill>
                <a:latin typeface="Trebuchet MS"/>
                <a:cs typeface="Trebuchet MS"/>
              </a:rPr>
              <a:t>apreciar</a:t>
            </a:r>
            <a:r>
              <a:rPr sz="2450" spc="45" dirty="0">
                <a:solidFill>
                  <a:srgbClr val="FDFBED"/>
                </a:solidFill>
                <a:latin typeface="Trebuchet MS"/>
                <a:cs typeface="Trebuchet MS"/>
              </a:rPr>
              <a:t> </a:t>
            </a:r>
            <a:r>
              <a:rPr sz="2450" spc="35" dirty="0">
                <a:solidFill>
                  <a:srgbClr val="FDFBED"/>
                </a:solidFill>
                <a:latin typeface="Trebuchet MS"/>
                <a:cs typeface="Trebuchet MS"/>
              </a:rPr>
              <a:t>la</a:t>
            </a:r>
            <a:r>
              <a:rPr sz="2450" spc="40" dirty="0">
                <a:solidFill>
                  <a:srgbClr val="FDFBED"/>
                </a:solidFill>
                <a:latin typeface="Trebuchet MS"/>
                <a:cs typeface="Trebuchet MS"/>
              </a:rPr>
              <a:t> </a:t>
            </a:r>
            <a:r>
              <a:rPr sz="2450" spc="-55" dirty="0">
                <a:solidFill>
                  <a:srgbClr val="FDFBED"/>
                </a:solidFill>
                <a:latin typeface="Trebuchet MS"/>
                <a:cs typeface="Trebuchet MS"/>
              </a:rPr>
              <a:t>vida.</a:t>
            </a:r>
            <a:endParaRPr sz="245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62000" y="3569495"/>
            <a:ext cx="1691640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  <a:tabLst>
                <a:tab pos="3771265" algn="l"/>
                <a:tab pos="4509770" algn="l"/>
                <a:tab pos="6798309" algn="l"/>
                <a:tab pos="10349230" algn="l"/>
              </a:tabLst>
            </a:pPr>
            <a:r>
              <a:rPr lang="es-PE" sz="4800" spc="780" dirty="0">
                <a:solidFill>
                  <a:srgbClr val="FDFBED"/>
                </a:solidFill>
                <a:latin typeface="Microsoft Sans Serif"/>
                <a:cs typeface="Microsoft Sans Serif"/>
              </a:rPr>
              <a:t>DIRIGIDO A TODA PERSONA QUE:</a:t>
            </a:r>
            <a:endParaRPr lang="es-PE" sz="4800" dirty="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729718" y="1461307"/>
            <a:ext cx="10828655" cy="4667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900" spc="-130" dirty="0">
                <a:solidFill>
                  <a:srgbClr val="FDFBED"/>
                </a:solidFill>
                <a:latin typeface="Microsoft Sans Serif"/>
                <a:cs typeface="Microsoft Sans Serif"/>
              </a:rPr>
              <a:t>SI</a:t>
            </a:r>
            <a:r>
              <a:rPr sz="2900" spc="270" dirty="0">
                <a:solidFill>
                  <a:srgbClr val="FDFBED"/>
                </a:solidFill>
                <a:latin typeface="Microsoft Sans Serif"/>
                <a:cs typeface="Microsoft Sans Serif"/>
              </a:rPr>
              <a:t> </a:t>
            </a:r>
            <a:r>
              <a:rPr sz="2900" spc="215" dirty="0">
                <a:solidFill>
                  <a:srgbClr val="FDFBED"/>
                </a:solidFill>
                <a:latin typeface="Microsoft Sans Serif"/>
                <a:cs typeface="Microsoft Sans Serif"/>
              </a:rPr>
              <a:t>UNA</a:t>
            </a:r>
            <a:r>
              <a:rPr sz="2900" spc="270" dirty="0">
                <a:solidFill>
                  <a:srgbClr val="FDFBED"/>
                </a:solidFill>
                <a:latin typeface="Microsoft Sans Serif"/>
                <a:cs typeface="Microsoft Sans Serif"/>
              </a:rPr>
              <a:t> </a:t>
            </a:r>
            <a:r>
              <a:rPr sz="2900" spc="295" dirty="0">
                <a:solidFill>
                  <a:srgbClr val="FDFBED"/>
                </a:solidFill>
                <a:latin typeface="Microsoft Sans Serif"/>
                <a:cs typeface="Microsoft Sans Serif"/>
              </a:rPr>
              <a:t>O</a:t>
            </a:r>
            <a:r>
              <a:rPr sz="2900" spc="270" dirty="0">
                <a:solidFill>
                  <a:srgbClr val="FDFBED"/>
                </a:solidFill>
                <a:latin typeface="Microsoft Sans Serif"/>
                <a:cs typeface="Microsoft Sans Serif"/>
              </a:rPr>
              <a:t> </a:t>
            </a:r>
            <a:r>
              <a:rPr sz="2900" spc="-25" dirty="0">
                <a:solidFill>
                  <a:srgbClr val="FDFBED"/>
                </a:solidFill>
                <a:latin typeface="Microsoft Sans Serif"/>
                <a:cs typeface="Microsoft Sans Serif"/>
              </a:rPr>
              <a:t>MÁS</a:t>
            </a:r>
            <a:r>
              <a:rPr sz="2900" spc="270" dirty="0">
                <a:solidFill>
                  <a:srgbClr val="FDFBED"/>
                </a:solidFill>
                <a:latin typeface="Microsoft Sans Serif"/>
                <a:cs typeface="Microsoft Sans Serif"/>
              </a:rPr>
              <a:t> </a:t>
            </a:r>
            <a:r>
              <a:rPr sz="2900" spc="-65" dirty="0">
                <a:solidFill>
                  <a:srgbClr val="FDFBED"/>
                </a:solidFill>
                <a:latin typeface="Microsoft Sans Serif"/>
                <a:cs typeface="Microsoft Sans Serif"/>
              </a:rPr>
              <a:t>DE</a:t>
            </a:r>
            <a:r>
              <a:rPr sz="2900" spc="270" dirty="0">
                <a:solidFill>
                  <a:srgbClr val="FDFBED"/>
                </a:solidFill>
                <a:latin typeface="Microsoft Sans Serif"/>
                <a:cs typeface="Microsoft Sans Serif"/>
              </a:rPr>
              <a:t> </a:t>
            </a:r>
            <a:r>
              <a:rPr sz="2900" spc="-250" dirty="0">
                <a:solidFill>
                  <a:srgbClr val="FDFBED"/>
                </a:solidFill>
                <a:latin typeface="Microsoft Sans Serif"/>
                <a:cs typeface="Microsoft Sans Serif"/>
              </a:rPr>
              <a:t>ESTAS</a:t>
            </a:r>
            <a:r>
              <a:rPr sz="2900" spc="270" dirty="0">
                <a:solidFill>
                  <a:srgbClr val="FDFBED"/>
                </a:solidFill>
                <a:latin typeface="Microsoft Sans Serif"/>
                <a:cs typeface="Microsoft Sans Serif"/>
              </a:rPr>
              <a:t> </a:t>
            </a:r>
            <a:r>
              <a:rPr sz="2900" spc="20" dirty="0">
                <a:solidFill>
                  <a:srgbClr val="FDFBED"/>
                </a:solidFill>
                <a:latin typeface="Microsoft Sans Serif"/>
                <a:cs typeface="Microsoft Sans Serif"/>
              </a:rPr>
              <a:t>OPCIONES</a:t>
            </a:r>
            <a:r>
              <a:rPr sz="2900" spc="270" dirty="0">
                <a:solidFill>
                  <a:srgbClr val="FDFBED"/>
                </a:solidFill>
                <a:latin typeface="Microsoft Sans Serif"/>
                <a:cs typeface="Microsoft Sans Serif"/>
              </a:rPr>
              <a:t> </a:t>
            </a:r>
            <a:r>
              <a:rPr sz="2900" spc="-35" dirty="0">
                <a:solidFill>
                  <a:srgbClr val="FDFBED"/>
                </a:solidFill>
                <a:latin typeface="Microsoft Sans Serif"/>
                <a:cs typeface="Microsoft Sans Serif"/>
              </a:rPr>
              <a:t>RESUENAN</a:t>
            </a:r>
            <a:r>
              <a:rPr sz="2900" spc="270" dirty="0">
                <a:solidFill>
                  <a:srgbClr val="FDFBED"/>
                </a:solidFill>
                <a:latin typeface="Microsoft Sans Serif"/>
                <a:cs typeface="Microsoft Sans Serif"/>
              </a:rPr>
              <a:t> </a:t>
            </a:r>
            <a:r>
              <a:rPr sz="2900" spc="85" dirty="0">
                <a:solidFill>
                  <a:srgbClr val="FDFBED"/>
                </a:solidFill>
                <a:latin typeface="Microsoft Sans Serif"/>
                <a:cs typeface="Microsoft Sans Serif"/>
              </a:rPr>
              <a:t>CONTIGO,</a:t>
            </a:r>
            <a:endParaRPr sz="29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7146212" y="1990707"/>
            <a:ext cx="4132579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315" dirty="0"/>
              <a:t>ESTE</a:t>
            </a:r>
            <a:r>
              <a:rPr sz="3000" spc="260" dirty="0"/>
              <a:t> </a:t>
            </a:r>
            <a:r>
              <a:rPr sz="3000" spc="-170" dirty="0"/>
              <a:t>VIAJE</a:t>
            </a:r>
            <a:r>
              <a:rPr sz="3000" spc="265" dirty="0"/>
              <a:t> </a:t>
            </a:r>
            <a:r>
              <a:rPr sz="3000" spc="-380" dirty="0"/>
              <a:t>ES</a:t>
            </a:r>
            <a:r>
              <a:rPr sz="3000" spc="265" dirty="0"/>
              <a:t> </a:t>
            </a:r>
            <a:r>
              <a:rPr sz="3000" spc="-120" dirty="0"/>
              <a:t>PARA</a:t>
            </a:r>
            <a:r>
              <a:rPr sz="3000" spc="265" dirty="0"/>
              <a:t> </a:t>
            </a:r>
            <a:r>
              <a:rPr sz="3000" spc="-170" dirty="0"/>
              <a:t>TI.</a:t>
            </a:r>
            <a:endParaRPr sz="3000"/>
          </a:p>
        </p:txBody>
      </p:sp>
      <p:sp>
        <p:nvSpPr>
          <p:cNvPr id="13" name="object 13"/>
          <p:cNvSpPr txBox="1"/>
          <p:nvPr/>
        </p:nvSpPr>
        <p:spPr>
          <a:xfrm>
            <a:off x="15297246" y="9809174"/>
            <a:ext cx="274955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325" dirty="0">
                <a:solidFill>
                  <a:srgbClr val="4F4F4F"/>
                </a:solidFill>
                <a:latin typeface="Microsoft Sans Serif"/>
                <a:cs typeface="Microsoft Sans Serif"/>
              </a:rPr>
              <a:t>c</a:t>
            </a:r>
            <a:r>
              <a:rPr sz="1500" spc="-30" dirty="0">
                <a:solidFill>
                  <a:srgbClr val="4F4F4F"/>
                </a:solidFill>
                <a:latin typeface="Microsoft Sans Serif"/>
                <a:cs typeface="Microsoft Sans Serif"/>
              </a:rPr>
              <a:t>A</a:t>
            </a:r>
            <a:r>
              <a:rPr sz="1500" cap="small" spc="335" dirty="0">
                <a:solidFill>
                  <a:srgbClr val="4F4F4F"/>
                </a:solidFill>
                <a:latin typeface="Microsoft Sans Serif"/>
                <a:cs typeface="Microsoft Sans Serif"/>
              </a:rPr>
              <a:t>m</a:t>
            </a:r>
            <a:r>
              <a:rPr sz="1500" spc="160" dirty="0">
                <a:solidFill>
                  <a:srgbClr val="4F4F4F"/>
                </a:solidFill>
                <a:latin typeface="Microsoft Sans Serif"/>
                <a:cs typeface="Microsoft Sans Serif"/>
              </a:rPr>
              <a:t>i</a:t>
            </a:r>
            <a:r>
              <a:rPr sz="1500" cap="small" spc="400" dirty="0">
                <a:solidFill>
                  <a:srgbClr val="4F4F4F"/>
                </a:solidFill>
                <a:latin typeface="Microsoft Sans Serif"/>
                <a:cs typeface="Microsoft Sans Serif"/>
              </a:rPr>
              <a:t>n</a:t>
            </a:r>
            <a:r>
              <a:rPr sz="1500" spc="-105" dirty="0">
                <a:solidFill>
                  <a:srgbClr val="4F4F4F"/>
                </a:solidFill>
                <a:latin typeface="Microsoft Sans Serif"/>
                <a:cs typeface="Microsoft Sans Serif"/>
              </a:rPr>
              <a:t>A</a:t>
            </a:r>
            <a:r>
              <a:rPr sz="1500" dirty="0">
                <a:solidFill>
                  <a:srgbClr val="4F4F4F"/>
                </a:solidFill>
                <a:latin typeface="Microsoft Sans Serif"/>
                <a:cs typeface="Microsoft Sans Serif"/>
              </a:rPr>
              <a:t> </a:t>
            </a:r>
            <a:r>
              <a:rPr sz="1500" spc="-110" dirty="0">
                <a:solidFill>
                  <a:srgbClr val="4F4F4F"/>
                </a:solidFill>
                <a:latin typeface="Microsoft Sans Serif"/>
                <a:cs typeface="Microsoft Sans Serif"/>
              </a:rPr>
              <a:t> </a:t>
            </a:r>
            <a:r>
              <a:rPr sz="1500" cap="small" spc="335" dirty="0">
                <a:solidFill>
                  <a:srgbClr val="4F4F4F"/>
                </a:solidFill>
                <a:latin typeface="Microsoft Sans Serif"/>
                <a:cs typeface="Microsoft Sans Serif"/>
              </a:rPr>
              <a:t>m</a:t>
            </a:r>
            <a:r>
              <a:rPr sz="1500" spc="-30" dirty="0">
                <a:solidFill>
                  <a:srgbClr val="4F4F4F"/>
                </a:solidFill>
                <a:latin typeface="Microsoft Sans Serif"/>
                <a:cs typeface="Microsoft Sans Serif"/>
              </a:rPr>
              <a:t>Á</a:t>
            </a:r>
            <a:r>
              <a:rPr sz="1500" spc="-25" dirty="0">
                <a:solidFill>
                  <a:srgbClr val="4F4F4F"/>
                </a:solidFill>
                <a:latin typeface="Microsoft Sans Serif"/>
                <a:cs typeface="Microsoft Sans Serif"/>
              </a:rPr>
              <a:t>s</a:t>
            </a:r>
            <a:r>
              <a:rPr sz="1500" dirty="0">
                <a:solidFill>
                  <a:srgbClr val="4F4F4F"/>
                </a:solidFill>
                <a:latin typeface="Microsoft Sans Serif"/>
                <a:cs typeface="Microsoft Sans Serif"/>
              </a:rPr>
              <a:t> </a:t>
            </a:r>
            <a:r>
              <a:rPr sz="1500" spc="-110" dirty="0">
                <a:solidFill>
                  <a:srgbClr val="4F4F4F"/>
                </a:solidFill>
                <a:latin typeface="Microsoft Sans Serif"/>
                <a:cs typeface="Microsoft Sans Serif"/>
              </a:rPr>
              <a:t> </a:t>
            </a:r>
            <a:r>
              <a:rPr sz="1500" cap="small" spc="125" dirty="0">
                <a:solidFill>
                  <a:srgbClr val="4F4F4F"/>
                </a:solidFill>
                <a:latin typeface="Microsoft Sans Serif"/>
                <a:cs typeface="Microsoft Sans Serif"/>
              </a:rPr>
              <a:t>l</a:t>
            </a:r>
            <a:r>
              <a:rPr sz="1500" spc="160" dirty="0">
                <a:solidFill>
                  <a:srgbClr val="4F4F4F"/>
                </a:solidFill>
                <a:latin typeface="Microsoft Sans Serif"/>
                <a:cs typeface="Microsoft Sans Serif"/>
              </a:rPr>
              <a:t>i</a:t>
            </a:r>
            <a:r>
              <a:rPr sz="1500" spc="345" dirty="0">
                <a:solidFill>
                  <a:srgbClr val="4F4F4F"/>
                </a:solidFill>
                <a:latin typeface="Microsoft Sans Serif"/>
                <a:cs typeface="Microsoft Sans Serif"/>
              </a:rPr>
              <a:t>g</a:t>
            </a:r>
            <a:r>
              <a:rPr sz="1500" cap="small" spc="20" dirty="0">
                <a:solidFill>
                  <a:srgbClr val="4F4F4F"/>
                </a:solidFill>
                <a:latin typeface="Microsoft Sans Serif"/>
                <a:cs typeface="Microsoft Sans Serif"/>
              </a:rPr>
              <a:t>e</a:t>
            </a:r>
            <a:r>
              <a:rPr sz="1500" spc="484" dirty="0">
                <a:solidFill>
                  <a:srgbClr val="4F4F4F"/>
                </a:solidFill>
                <a:latin typeface="Microsoft Sans Serif"/>
                <a:cs typeface="Microsoft Sans Serif"/>
              </a:rPr>
              <a:t>r</a:t>
            </a:r>
            <a:r>
              <a:rPr sz="1500" spc="-105" dirty="0">
                <a:solidFill>
                  <a:srgbClr val="4F4F4F"/>
                </a:solidFill>
                <a:latin typeface="Microsoft Sans Serif"/>
                <a:cs typeface="Microsoft Sans Serif"/>
              </a:rPr>
              <a:t>A</a:t>
            </a:r>
            <a:r>
              <a:rPr sz="1500" dirty="0">
                <a:solidFill>
                  <a:srgbClr val="4F4F4F"/>
                </a:solidFill>
                <a:latin typeface="Microsoft Sans Serif"/>
                <a:cs typeface="Microsoft Sans Serif"/>
              </a:rPr>
              <a:t> </a:t>
            </a:r>
            <a:r>
              <a:rPr sz="1500" spc="-110" dirty="0">
                <a:solidFill>
                  <a:srgbClr val="4F4F4F"/>
                </a:solidFill>
                <a:latin typeface="Microsoft Sans Serif"/>
                <a:cs typeface="Microsoft Sans Serif"/>
              </a:rPr>
              <a:t> </a:t>
            </a:r>
            <a:r>
              <a:rPr sz="1500" spc="30" dirty="0">
                <a:solidFill>
                  <a:srgbClr val="4F4F4F"/>
                </a:solidFill>
                <a:latin typeface="Microsoft Sans Serif"/>
                <a:cs typeface="Microsoft Sans Serif"/>
              </a:rPr>
              <a:t>|</a:t>
            </a:r>
            <a:r>
              <a:rPr sz="1500" dirty="0">
                <a:solidFill>
                  <a:srgbClr val="4F4F4F"/>
                </a:solidFill>
                <a:latin typeface="Microsoft Sans Serif"/>
                <a:cs typeface="Microsoft Sans Serif"/>
              </a:rPr>
              <a:t> </a:t>
            </a:r>
            <a:r>
              <a:rPr sz="1500" spc="-110" dirty="0">
                <a:solidFill>
                  <a:srgbClr val="4F4F4F"/>
                </a:solidFill>
                <a:latin typeface="Microsoft Sans Serif"/>
                <a:cs typeface="Microsoft Sans Serif"/>
              </a:rPr>
              <a:t> </a:t>
            </a:r>
            <a:r>
              <a:rPr sz="1500" spc="170" dirty="0">
                <a:solidFill>
                  <a:srgbClr val="4F4F4F"/>
                </a:solidFill>
                <a:latin typeface="Microsoft Sans Serif"/>
                <a:cs typeface="Microsoft Sans Serif"/>
              </a:rPr>
              <a:t>2</a:t>
            </a:r>
            <a:r>
              <a:rPr sz="1500" spc="220" dirty="0">
                <a:solidFill>
                  <a:srgbClr val="4F4F4F"/>
                </a:solidFill>
                <a:latin typeface="Microsoft Sans Serif"/>
                <a:cs typeface="Microsoft Sans Serif"/>
              </a:rPr>
              <a:t>0</a:t>
            </a:r>
            <a:r>
              <a:rPr sz="1500" spc="170" dirty="0">
                <a:solidFill>
                  <a:srgbClr val="4F4F4F"/>
                </a:solidFill>
                <a:latin typeface="Microsoft Sans Serif"/>
                <a:cs typeface="Microsoft Sans Serif"/>
              </a:rPr>
              <a:t>2</a:t>
            </a:r>
            <a:r>
              <a:rPr sz="1500" spc="95" dirty="0">
                <a:solidFill>
                  <a:srgbClr val="4F4F4F"/>
                </a:solidFill>
                <a:latin typeface="Microsoft Sans Serif"/>
                <a:cs typeface="Microsoft Sans Serif"/>
              </a:rPr>
              <a:t>2</a:t>
            </a:r>
            <a:endParaRPr sz="15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71700" y="4610100"/>
            <a:ext cx="13944600" cy="186268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35280" algn="ctr">
              <a:lnSpc>
                <a:spcPct val="100000"/>
              </a:lnSpc>
              <a:spcBef>
                <a:spcPts val="125"/>
              </a:spcBef>
              <a:tabLst>
                <a:tab pos="2477135" algn="l"/>
                <a:tab pos="3380104" algn="l"/>
              </a:tabLst>
            </a:pPr>
            <a:r>
              <a:rPr lang="es-PE" sz="6000" spc="-70" dirty="0">
                <a:solidFill>
                  <a:srgbClr val="FFFFFF"/>
                </a:solidFill>
                <a:latin typeface="+mj-lt"/>
              </a:rPr>
              <a:t>ABRAZA TU MAGNIFICIENCIA </a:t>
            </a:r>
            <a:br>
              <a:rPr lang="es-PE" sz="6000" spc="-70" dirty="0">
                <a:solidFill>
                  <a:srgbClr val="FFFFFF"/>
                </a:solidFill>
                <a:latin typeface="+mj-lt"/>
              </a:rPr>
            </a:br>
            <a:r>
              <a:rPr lang="es-PE" sz="6000" spc="-70" dirty="0">
                <a:solidFill>
                  <a:srgbClr val="FFFFFF"/>
                </a:solidFill>
                <a:latin typeface="+mj-lt"/>
              </a:rPr>
              <a:t>EN LOS BRAZOS DE LOS ANDES</a:t>
            </a:r>
            <a:endParaRPr sz="6000" dirty="0">
              <a:latin typeface="+mj-l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3F82A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143526"/>
            <a:ext cx="10786046" cy="514347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553200" y="3952823"/>
            <a:ext cx="502920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PE" sz="4800" spc="509" dirty="0">
                <a:solidFill>
                  <a:srgbClr val="F5E8D9"/>
                </a:solidFill>
                <a:latin typeface="+mj-lt"/>
              </a:rPr>
              <a:t>MÁS DETALLES</a:t>
            </a:r>
            <a:endParaRPr lang="es-PE" sz="4800" dirty="0">
              <a:latin typeface="+mj-l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032125" algn="l"/>
                <a:tab pos="7843520" algn="l"/>
                <a:tab pos="9400540" algn="l"/>
                <a:tab pos="11508105" algn="l"/>
              </a:tabLst>
            </a:pPr>
            <a:r>
              <a:rPr spc="265" dirty="0"/>
              <a:t>VALLE	</a:t>
            </a:r>
            <a:r>
              <a:rPr spc="560" dirty="0"/>
              <a:t>SAGRADO	</a:t>
            </a:r>
            <a:r>
              <a:rPr spc="180" dirty="0"/>
              <a:t>DE	</a:t>
            </a:r>
            <a:r>
              <a:rPr spc="320" dirty="0"/>
              <a:t>LOS	</a:t>
            </a:r>
            <a:r>
              <a:rPr spc="585" dirty="0"/>
              <a:t>INCAS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077867" y="3030065"/>
            <a:ext cx="12260580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MX" sz="2800" cap="small" spc="-114" dirty="0">
                <a:solidFill>
                  <a:srgbClr val="3F82AF"/>
                </a:solidFill>
                <a:latin typeface="Microsoft Sans Serif"/>
                <a:cs typeface="Microsoft Sans Serif"/>
              </a:rPr>
              <a:t>E</a:t>
            </a:r>
            <a:r>
              <a:rPr lang="es-MX" sz="2800" cap="small" spc="90" dirty="0">
                <a:solidFill>
                  <a:srgbClr val="3F82AF"/>
                </a:solidFill>
                <a:latin typeface="Microsoft Sans Serif"/>
                <a:cs typeface="Microsoft Sans Serif"/>
              </a:rPr>
              <a:t>L</a:t>
            </a:r>
            <a:r>
              <a:rPr lang="es-MX" sz="2800" spc="260" dirty="0">
                <a:solidFill>
                  <a:srgbClr val="3F82AF"/>
                </a:solidFill>
                <a:latin typeface="Microsoft Sans Serif"/>
                <a:cs typeface="Microsoft Sans Serif"/>
              </a:rPr>
              <a:t> </a:t>
            </a:r>
            <a:r>
              <a:rPr lang="es-MX" sz="2800" cap="small" spc="85" dirty="0">
                <a:solidFill>
                  <a:srgbClr val="3F82AF"/>
                </a:solidFill>
                <a:latin typeface="Microsoft Sans Serif"/>
                <a:cs typeface="Microsoft Sans Serif"/>
              </a:rPr>
              <a:t>L</a:t>
            </a:r>
            <a:r>
              <a:rPr lang="es-MX" sz="2800" spc="105" dirty="0">
                <a:solidFill>
                  <a:srgbClr val="3F82AF"/>
                </a:solidFill>
                <a:latin typeface="Microsoft Sans Serif"/>
                <a:cs typeface="Microsoft Sans Serif"/>
              </a:rPr>
              <a:t>U</a:t>
            </a:r>
            <a:r>
              <a:rPr lang="es-MX" sz="2800" spc="500" dirty="0">
                <a:solidFill>
                  <a:srgbClr val="3F82AF"/>
                </a:solidFill>
                <a:latin typeface="Microsoft Sans Serif"/>
                <a:cs typeface="Microsoft Sans Serif"/>
              </a:rPr>
              <a:t>G</a:t>
            </a:r>
            <a:r>
              <a:rPr lang="es-MX" sz="2800" spc="-204" dirty="0">
                <a:solidFill>
                  <a:srgbClr val="3F82AF"/>
                </a:solidFill>
                <a:latin typeface="Microsoft Sans Serif"/>
                <a:cs typeface="Microsoft Sans Serif"/>
              </a:rPr>
              <a:t>A</a:t>
            </a:r>
            <a:r>
              <a:rPr lang="es-MX" sz="2800" spc="770" dirty="0">
                <a:solidFill>
                  <a:srgbClr val="3F82AF"/>
                </a:solidFill>
                <a:latin typeface="Microsoft Sans Serif"/>
                <a:cs typeface="Microsoft Sans Serif"/>
              </a:rPr>
              <a:t>R</a:t>
            </a:r>
            <a:r>
              <a:rPr lang="es-MX" sz="2800" spc="260" dirty="0">
                <a:solidFill>
                  <a:srgbClr val="3F82AF"/>
                </a:solidFill>
                <a:latin typeface="Microsoft Sans Serif"/>
                <a:cs typeface="Microsoft Sans Serif"/>
              </a:rPr>
              <a:t> </a:t>
            </a:r>
            <a:r>
              <a:rPr lang="es-MX" sz="2800" cap="small" spc="475" dirty="0">
                <a:solidFill>
                  <a:srgbClr val="3F82AF"/>
                </a:solidFill>
                <a:latin typeface="Microsoft Sans Serif"/>
                <a:cs typeface="Microsoft Sans Serif"/>
              </a:rPr>
              <a:t>MAGÍCO QUE NOS </a:t>
            </a:r>
            <a:r>
              <a:rPr lang="es-MX" sz="2800" spc="-204" dirty="0">
                <a:solidFill>
                  <a:srgbClr val="3F82AF"/>
                </a:solidFill>
                <a:latin typeface="Microsoft Sans Serif"/>
                <a:cs typeface="Microsoft Sans Serif"/>
              </a:rPr>
              <a:t>ACOGERÁ</a:t>
            </a:r>
            <a:r>
              <a:rPr lang="es-MX" sz="2800" spc="260" dirty="0">
                <a:solidFill>
                  <a:srgbClr val="3F82AF"/>
                </a:solidFill>
                <a:latin typeface="Microsoft Sans Serif"/>
                <a:cs typeface="Microsoft Sans Serif"/>
              </a:rPr>
              <a:t> </a:t>
            </a:r>
            <a:r>
              <a:rPr lang="es-MX" sz="2800" cap="small" spc="-150" dirty="0">
                <a:solidFill>
                  <a:srgbClr val="3F82AF"/>
                </a:solidFill>
                <a:latin typeface="Microsoft Sans Serif"/>
                <a:cs typeface="Microsoft Sans Serif"/>
              </a:rPr>
              <a:t>SERÁ</a:t>
            </a:r>
            <a:r>
              <a:rPr lang="es-MX" sz="2800" spc="260" dirty="0">
                <a:solidFill>
                  <a:srgbClr val="3F82AF"/>
                </a:solidFill>
                <a:latin typeface="Microsoft Sans Serif"/>
                <a:cs typeface="Microsoft Sans Serif"/>
              </a:rPr>
              <a:t> </a:t>
            </a:r>
            <a:r>
              <a:rPr lang="es-MX" sz="2800" cap="small" spc="-114" dirty="0">
                <a:solidFill>
                  <a:srgbClr val="3F82AF"/>
                </a:solidFill>
                <a:latin typeface="Microsoft Sans Serif"/>
                <a:cs typeface="Microsoft Sans Serif"/>
              </a:rPr>
              <a:t>EL HOTEL DE VILLA URUBAMBA</a:t>
            </a:r>
            <a:endParaRPr lang="es-MX" sz="2800" dirty="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16000" y="9488525"/>
            <a:ext cx="391350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21130" algn="l"/>
                <a:tab pos="2037714" algn="l"/>
                <a:tab pos="2886075" algn="l"/>
                <a:tab pos="3126740" algn="l"/>
              </a:tabLst>
            </a:pPr>
            <a:r>
              <a:rPr sz="2400" spc="555" dirty="0">
                <a:solidFill>
                  <a:srgbClr val="86B5B4"/>
                </a:solidFill>
                <a:latin typeface="Trebuchet MS"/>
                <a:cs typeface="Trebuchet MS"/>
              </a:rPr>
              <a:t>V</a:t>
            </a:r>
            <a:r>
              <a:rPr sz="2400" spc="300" dirty="0">
                <a:solidFill>
                  <a:srgbClr val="86B5B4"/>
                </a:solidFill>
                <a:latin typeface="Trebuchet MS"/>
                <a:cs typeface="Trebuchet MS"/>
              </a:rPr>
              <a:t>I</a:t>
            </a:r>
            <a:r>
              <a:rPr sz="2400" spc="480" dirty="0">
                <a:solidFill>
                  <a:srgbClr val="86B5B4"/>
                </a:solidFill>
                <a:latin typeface="Trebuchet MS"/>
                <a:cs typeface="Trebuchet MS"/>
              </a:rPr>
              <a:t>S</a:t>
            </a:r>
            <a:r>
              <a:rPr sz="2400" spc="300" dirty="0">
                <a:solidFill>
                  <a:srgbClr val="86B5B4"/>
                </a:solidFill>
                <a:latin typeface="Trebuchet MS"/>
                <a:cs typeface="Trebuchet MS"/>
              </a:rPr>
              <a:t>I</a:t>
            </a:r>
            <a:r>
              <a:rPr sz="2400" spc="675" dirty="0">
                <a:solidFill>
                  <a:srgbClr val="86B5B4"/>
                </a:solidFill>
                <a:latin typeface="Trebuchet MS"/>
                <a:cs typeface="Trebuchet MS"/>
              </a:rPr>
              <a:t>Ó</a:t>
            </a:r>
            <a:r>
              <a:rPr sz="2400" spc="475" dirty="0">
                <a:solidFill>
                  <a:srgbClr val="86B5B4"/>
                </a:solidFill>
                <a:latin typeface="Trebuchet MS"/>
                <a:cs typeface="Trebuchet MS"/>
              </a:rPr>
              <a:t>N</a:t>
            </a:r>
            <a:r>
              <a:rPr sz="2400" dirty="0">
                <a:solidFill>
                  <a:srgbClr val="86B5B4"/>
                </a:solidFill>
                <a:latin typeface="Trebuchet MS"/>
                <a:cs typeface="Trebuchet MS"/>
              </a:rPr>
              <a:t>	</a:t>
            </a:r>
            <a:r>
              <a:rPr sz="2400" spc="575" dirty="0">
                <a:solidFill>
                  <a:srgbClr val="86B5B4"/>
                </a:solidFill>
                <a:latin typeface="Trebuchet MS"/>
                <a:cs typeface="Trebuchet MS"/>
              </a:rPr>
              <a:t>D</a:t>
            </a:r>
            <a:r>
              <a:rPr sz="2400" spc="280" dirty="0">
                <a:solidFill>
                  <a:srgbClr val="86B5B4"/>
                </a:solidFill>
                <a:latin typeface="Trebuchet MS"/>
                <a:cs typeface="Trebuchet MS"/>
              </a:rPr>
              <a:t>E</a:t>
            </a:r>
            <a:r>
              <a:rPr sz="2400" dirty="0">
                <a:solidFill>
                  <a:srgbClr val="86B5B4"/>
                </a:solidFill>
                <a:latin typeface="Trebuchet MS"/>
                <a:cs typeface="Trebuchet MS"/>
              </a:rPr>
              <a:t>	</a:t>
            </a:r>
            <a:r>
              <a:rPr sz="2400" spc="515" dirty="0">
                <a:solidFill>
                  <a:srgbClr val="86B5B4"/>
                </a:solidFill>
                <a:latin typeface="Trebuchet MS"/>
                <a:cs typeface="Trebuchet MS"/>
              </a:rPr>
              <a:t>L</a:t>
            </a:r>
            <a:r>
              <a:rPr sz="2400" spc="440" dirty="0">
                <a:solidFill>
                  <a:srgbClr val="86B5B4"/>
                </a:solidFill>
                <a:latin typeface="Trebuchet MS"/>
                <a:cs typeface="Trebuchet MS"/>
              </a:rPr>
              <a:t>U</a:t>
            </a:r>
            <a:r>
              <a:rPr sz="2400" spc="390" dirty="0">
                <a:solidFill>
                  <a:srgbClr val="86B5B4"/>
                </a:solidFill>
                <a:latin typeface="Trebuchet MS"/>
                <a:cs typeface="Trebuchet MS"/>
              </a:rPr>
              <a:t>Z</a:t>
            </a:r>
            <a:r>
              <a:rPr sz="2400" dirty="0">
                <a:solidFill>
                  <a:srgbClr val="86B5B4"/>
                </a:solidFill>
                <a:latin typeface="Trebuchet MS"/>
                <a:cs typeface="Trebuchet MS"/>
              </a:rPr>
              <a:t>	</a:t>
            </a:r>
            <a:r>
              <a:rPr sz="2400" spc="-605" dirty="0">
                <a:solidFill>
                  <a:srgbClr val="86B5B4"/>
                </a:solidFill>
                <a:latin typeface="Trebuchet MS"/>
                <a:cs typeface="Trebuchet MS"/>
              </a:rPr>
              <a:t>|</a:t>
            </a:r>
            <a:r>
              <a:rPr sz="2400" dirty="0">
                <a:solidFill>
                  <a:srgbClr val="86B5B4"/>
                </a:solidFill>
                <a:latin typeface="Trebuchet MS"/>
                <a:cs typeface="Trebuchet MS"/>
              </a:rPr>
              <a:t>	</a:t>
            </a:r>
            <a:r>
              <a:rPr sz="2400" spc="285" dirty="0">
                <a:solidFill>
                  <a:srgbClr val="86B5B4"/>
                </a:solidFill>
                <a:latin typeface="Trebuchet MS"/>
                <a:cs typeface="Trebuchet MS"/>
              </a:rPr>
              <a:t>2</a:t>
            </a:r>
            <a:r>
              <a:rPr sz="2400" spc="475" dirty="0">
                <a:solidFill>
                  <a:srgbClr val="86B5B4"/>
                </a:solidFill>
                <a:latin typeface="Trebuchet MS"/>
                <a:cs typeface="Trebuchet MS"/>
              </a:rPr>
              <a:t>0</a:t>
            </a:r>
            <a:r>
              <a:rPr sz="2400" spc="285" dirty="0">
                <a:solidFill>
                  <a:srgbClr val="86B5B4"/>
                </a:solidFill>
                <a:latin typeface="Trebuchet MS"/>
                <a:cs typeface="Trebuchet MS"/>
              </a:rPr>
              <a:t>2</a:t>
            </a:r>
            <a:r>
              <a:rPr sz="2400" spc="-5" dirty="0">
                <a:solidFill>
                  <a:srgbClr val="86B5B4"/>
                </a:solidFill>
                <a:latin typeface="Trebuchet MS"/>
                <a:cs typeface="Trebuchet MS"/>
              </a:rPr>
              <a:t>3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299137" y="9699559"/>
            <a:ext cx="10989310" cy="28575"/>
          </a:xfrm>
          <a:custGeom>
            <a:avLst/>
            <a:gdLst/>
            <a:ahLst/>
            <a:cxnLst/>
            <a:rect l="l" t="t" r="r" b="b"/>
            <a:pathLst>
              <a:path w="10989310" h="28575">
                <a:moveTo>
                  <a:pt x="0" y="28574"/>
                </a:moveTo>
                <a:lnTo>
                  <a:pt x="0" y="0"/>
                </a:lnTo>
                <a:lnTo>
                  <a:pt x="10988863" y="0"/>
                </a:lnTo>
                <a:lnTo>
                  <a:pt x="10988863" y="28574"/>
                </a:lnTo>
                <a:lnTo>
                  <a:pt x="0" y="28574"/>
                </a:lnTo>
                <a:close/>
              </a:path>
            </a:pathLst>
          </a:custGeom>
          <a:solidFill>
            <a:srgbClr val="86B5B4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21740" y="1913854"/>
            <a:ext cx="5010149" cy="645793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84534" y="1913854"/>
            <a:ext cx="5010149" cy="645794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47801" y="1844004"/>
            <a:ext cx="4061142" cy="31418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6100"/>
              </a:lnSpc>
              <a:spcBef>
                <a:spcPts val="100"/>
              </a:spcBef>
            </a:pPr>
            <a:r>
              <a:rPr lang="es-MX" sz="5100" spc="-105" dirty="0">
                <a:solidFill>
                  <a:srgbClr val="3F82AF"/>
                </a:solidFill>
                <a:latin typeface="+mj-lt"/>
              </a:rPr>
              <a:t>DISFRUTA</a:t>
            </a:r>
            <a:br>
              <a:rPr lang="es-MX" sz="5100" dirty="0">
                <a:latin typeface="+mj-lt"/>
              </a:rPr>
            </a:br>
            <a:r>
              <a:rPr lang="es-MX" sz="5100" spc="85" dirty="0">
                <a:solidFill>
                  <a:srgbClr val="3F82AF"/>
                </a:solidFill>
                <a:latin typeface="+mj-lt"/>
              </a:rPr>
              <a:t>D</a:t>
            </a:r>
            <a:r>
              <a:rPr lang="es-MX" sz="5100" cap="small" spc="-200" dirty="0">
                <a:solidFill>
                  <a:srgbClr val="3F82AF"/>
                </a:solidFill>
                <a:latin typeface="+mj-lt"/>
              </a:rPr>
              <a:t>E</a:t>
            </a:r>
            <a:r>
              <a:rPr lang="es-MX" sz="5100" spc="480" dirty="0">
                <a:solidFill>
                  <a:srgbClr val="3F82AF"/>
                </a:solidFill>
                <a:latin typeface="+mj-lt"/>
              </a:rPr>
              <a:t> </a:t>
            </a:r>
            <a:r>
              <a:rPr lang="es-MX" sz="5100" spc="114" dirty="0">
                <a:solidFill>
                  <a:srgbClr val="3F82AF"/>
                </a:solidFill>
                <a:latin typeface="+mj-lt"/>
              </a:rPr>
              <a:t>COMIDA</a:t>
            </a:r>
            <a:r>
              <a:rPr lang="es-MX" sz="5100" spc="-250" dirty="0">
                <a:solidFill>
                  <a:srgbClr val="3F82AF"/>
                </a:solidFill>
                <a:latin typeface="+mj-lt"/>
              </a:rPr>
              <a:t> </a:t>
            </a:r>
            <a:r>
              <a:rPr lang="es-MX" sz="5100" spc="85" dirty="0">
                <a:solidFill>
                  <a:srgbClr val="3F82AF"/>
                </a:solidFill>
                <a:latin typeface="+mj-lt"/>
              </a:rPr>
              <a:t>SALUDABLE</a:t>
            </a:r>
            <a:r>
              <a:rPr lang="es-MX" sz="5100" spc="-100" dirty="0">
                <a:solidFill>
                  <a:srgbClr val="3F82AF"/>
                </a:solidFill>
                <a:latin typeface="+mj-lt"/>
              </a:rPr>
              <a:t> </a:t>
            </a:r>
            <a:r>
              <a:rPr lang="es-MX" sz="5100" spc="300" dirty="0">
                <a:solidFill>
                  <a:srgbClr val="3F82AF"/>
                </a:solidFill>
                <a:latin typeface="+mj-lt"/>
              </a:rPr>
              <a:t>Y</a:t>
            </a:r>
            <a:r>
              <a:rPr lang="es-MX" sz="5100" spc="480" dirty="0">
                <a:solidFill>
                  <a:srgbClr val="3F82AF"/>
                </a:solidFill>
                <a:latin typeface="+mj-lt"/>
              </a:rPr>
              <a:t> </a:t>
            </a:r>
            <a:r>
              <a:rPr lang="es-MX" sz="5100" cap="small" spc="1090" dirty="0">
                <a:solidFill>
                  <a:srgbClr val="3F82AF"/>
                </a:solidFill>
                <a:latin typeface="+mj-lt"/>
              </a:rPr>
              <a:t>NATURAL</a:t>
            </a:r>
            <a:endParaRPr lang="es-MX" sz="5100" dirty="0">
              <a:latin typeface="+mj-l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44357" y="5650102"/>
            <a:ext cx="3586479" cy="2692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95"/>
              </a:spcBef>
              <a:tabLst>
                <a:tab pos="1259205" algn="l"/>
              </a:tabLst>
            </a:pPr>
            <a:r>
              <a:rPr sz="2000" spc="190" dirty="0">
                <a:solidFill>
                  <a:srgbClr val="3F82AF"/>
                </a:solidFill>
                <a:latin typeface="Trebuchet MS"/>
                <a:cs typeface="Trebuchet MS"/>
              </a:rPr>
              <a:t>La </a:t>
            </a:r>
            <a:r>
              <a:rPr sz="2000" dirty="0">
                <a:solidFill>
                  <a:srgbClr val="3F82AF"/>
                </a:solidFill>
                <a:latin typeface="Trebuchet MS"/>
                <a:cs typeface="Trebuchet MS"/>
              </a:rPr>
              <a:t>alimentación </a:t>
            </a:r>
            <a:r>
              <a:rPr sz="2000" spc="20" dirty="0">
                <a:solidFill>
                  <a:srgbClr val="3F82AF"/>
                </a:solidFill>
                <a:latin typeface="Trebuchet MS"/>
                <a:cs typeface="Trebuchet MS"/>
              </a:rPr>
              <a:t>durante un </a:t>
            </a:r>
            <a:r>
              <a:rPr sz="2000" spc="25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2000" spc="-30" dirty="0">
                <a:solidFill>
                  <a:srgbClr val="3F82AF"/>
                </a:solidFill>
                <a:latin typeface="Trebuchet MS"/>
                <a:cs typeface="Trebuchet MS"/>
              </a:rPr>
              <a:t>retiro</a:t>
            </a:r>
            <a:r>
              <a:rPr sz="2000" spc="30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2000" spc="-15" dirty="0">
                <a:solidFill>
                  <a:srgbClr val="3F82AF"/>
                </a:solidFill>
                <a:latin typeface="Trebuchet MS"/>
                <a:cs typeface="Trebuchet MS"/>
              </a:rPr>
              <a:t>es</a:t>
            </a:r>
            <a:r>
              <a:rPr sz="2000" spc="30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2000" spc="-10" dirty="0">
                <a:solidFill>
                  <a:srgbClr val="3F82AF"/>
                </a:solidFill>
                <a:latin typeface="Trebuchet MS"/>
                <a:cs typeface="Trebuchet MS"/>
              </a:rPr>
              <a:t>fundamental.</a:t>
            </a:r>
            <a:r>
              <a:rPr sz="2000" spc="30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2000" spc="130" dirty="0">
                <a:solidFill>
                  <a:srgbClr val="3F82AF"/>
                </a:solidFill>
                <a:latin typeface="Trebuchet MS"/>
                <a:cs typeface="Trebuchet MS"/>
              </a:rPr>
              <a:t>Es</a:t>
            </a:r>
            <a:r>
              <a:rPr sz="2000" spc="30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2000" spc="-10" dirty="0">
                <a:solidFill>
                  <a:srgbClr val="3F82AF"/>
                </a:solidFill>
                <a:latin typeface="Trebuchet MS"/>
                <a:cs typeface="Trebuchet MS"/>
              </a:rPr>
              <a:t>en</a:t>
            </a:r>
            <a:r>
              <a:rPr sz="2000" spc="30" dirty="0">
                <a:solidFill>
                  <a:srgbClr val="3F82AF"/>
                </a:solidFill>
                <a:latin typeface="Trebuchet MS"/>
                <a:cs typeface="Trebuchet MS"/>
              </a:rPr>
              <a:t> la </a:t>
            </a:r>
            <a:r>
              <a:rPr sz="2000" spc="-585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2000" spc="20" dirty="0">
                <a:solidFill>
                  <a:srgbClr val="3F82AF"/>
                </a:solidFill>
                <a:latin typeface="Trebuchet MS"/>
                <a:cs typeface="Trebuchet MS"/>
              </a:rPr>
              <a:t>comida</a:t>
            </a:r>
            <a:r>
              <a:rPr sz="2000" spc="30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2000" spc="20" dirty="0">
                <a:solidFill>
                  <a:srgbClr val="3F82AF"/>
                </a:solidFill>
                <a:latin typeface="Trebuchet MS"/>
                <a:cs typeface="Trebuchet MS"/>
              </a:rPr>
              <a:t>que</a:t>
            </a:r>
            <a:r>
              <a:rPr sz="2000" spc="30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2000" spc="10" dirty="0">
                <a:solidFill>
                  <a:srgbClr val="3F82AF"/>
                </a:solidFill>
                <a:latin typeface="Trebuchet MS"/>
                <a:cs typeface="Trebuchet MS"/>
              </a:rPr>
              <a:t>reponemos </a:t>
            </a:r>
            <a:r>
              <a:rPr sz="2000" spc="15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2000" spc="30" dirty="0">
                <a:solidFill>
                  <a:srgbClr val="3F82AF"/>
                </a:solidFill>
                <a:latin typeface="Trebuchet MS"/>
                <a:cs typeface="Trebuchet MS"/>
              </a:rPr>
              <a:t>energías</a:t>
            </a:r>
            <a:r>
              <a:rPr sz="2000" spc="25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2000" spc="10" dirty="0">
                <a:solidFill>
                  <a:srgbClr val="3F82AF"/>
                </a:solidFill>
                <a:latin typeface="Trebuchet MS"/>
                <a:cs typeface="Trebuchet MS"/>
              </a:rPr>
              <a:t>y</a:t>
            </a:r>
            <a:r>
              <a:rPr sz="2000" spc="30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2000" spc="-10" dirty="0">
                <a:solidFill>
                  <a:srgbClr val="3F82AF"/>
                </a:solidFill>
                <a:latin typeface="Trebuchet MS"/>
                <a:cs typeface="Trebuchet MS"/>
              </a:rPr>
              <a:t>sentimos</a:t>
            </a:r>
            <a:r>
              <a:rPr sz="2000" spc="30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2000" spc="-60" dirty="0">
                <a:solidFill>
                  <a:srgbClr val="3F82AF"/>
                </a:solidFill>
                <a:latin typeface="Trebuchet MS"/>
                <a:cs typeface="Trebuchet MS"/>
              </a:rPr>
              <a:t>el</a:t>
            </a:r>
            <a:r>
              <a:rPr sz="2000" spc="25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2000" spc="40" dirty="0">
                <a:solidFill>
                  <a:srgbClr val="3F82AF"/>
                </a:solidFill>
                <a:latin typeface="Trebuchet MS"/>
                <a:cs typeface="Trebuchet MS"/>
              </a:rPr>
              <a:t>amor </a:t>
            </a:r>
            <a:r>
              <a:rPr sz="2000" spc="45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2000" spc="-10" dirty="0">
                <a:solidFill>
                  <a:srgbClr val="3F82AF"/>
                </a:solidFill>
                <a:latin typeface="Trebuchet MS"/>
                <a:cs typeface="Trebuchet MS"/>
              </a:rPr>
              <a:t>del</a:t>
            </a:r>
            <a:r>
              <a:rPr sz="2000" spc="35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2000" spc="-20" dirty="0">
                <a:solidFill>
                  <a:srgbClr val="3F82AF"/>
                </a:solidFill>
                <a:latin typeface="Trebuchet MS"/>
                <a:cs typeface="Trebuchet MS"/>
              </a:rPr>
              <a:t>lugar.	</a:t>
            </a:r>
            <a:r>
              <a:rPr sz="2000" spc="55" dirty="0">
                <a:solidFill>
                  <a:srgbClr val="3F82AF"/>
                </a:solidFill>
                <a:latin typeface="Trebuchet MS"/>
                <a:cs typeface="Trebuchet MS"/>
              </a:rPr>
              <a:t>Todas </a:t>
            </a:r>
            <a:r>
              <a:rPr sz="2000" spc="10" dirty="0">
                <a:solidFill>
                  <a:srgbClr val="3F82AF"/>
                </a:solidFill>
                <a:latin typeface="Trebuchet MS"/>
                <a:cs typeface="Trebuchet MS"/>
              </a:rPr>
              <a:t>nuestras </a:t>
            </a:r>
            <a:r>
              <a:rPr sz="2000" spc="15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2000" spc="20" dirty="0">
                <a:solidFill>
                  <a:srgbClr val="3F82AF"/>
                </a:solidFill>
                <a:latin typeface="Trebuchet MS"/>
                <a:cs typeface="Trebuchet MS"/>
              </a:rPr>
              <a:t>comidas </a:t>
            </a:r>
            <a:r>
              <a:rPr sz="2000" spc="25" dirty="0">
                <a:solidFill>
                  <a:srgbClr val="3F82AF"/>
                </a:solidFill>
                <a:latin typeface="Trebuchet MS"/>
                <a:cs typeface="Trebuchet MS"/>
              </a:rPr>
              <a:t>serán </a:t>
            </a:r>
            <a:r>
              <a:rPr sz="2000" spc="50" dirty="0">
                <a:solidFill>
                  <a:srgbClr val="3F82AF"/>
                </a:solidFill>
                <a:latin typeface="Trebuchet MS"/>
                <a:cs typeface="Trebuchet MS"/>
              </a:rPr>
              <a:t>elaboradas </a:t>
            </a:r>
            <a:r>
              <a:rPr sz="2000" spc="-5" dirty="0">
                <a:solidFill>
                  <a:srgbClr val="3F82AF"/>
                </a:solidFill>
                <a:latin typeface="Trebuchet MS"/>
                <a:cs typeface="Trebuchet MS"/>
              </a:rPr>
              <a:t>con </a:t>
            </a:r>
            <a:r>
              <a:rPr sz="2000" spc="-590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2000" spc="5" dirty="0">
                <a:solidFill>
                  <a:srgbClr val="3F82AF"/>
                </a:solidFill>
                <a:latin typeface="Trebuchet MS"/>
                <a:cs typeface="Trebuchet MS"/>
              </a:rPr>
              <a:t>insumos</a:t>
            </a:r>
            <a:r>
              <a:rPr sz="2000" spc="30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3F82AF"/>
                </a:solidFill>
                <a:latin typeface="Trebuchet MS"/>
                <a:cs typeface="Trebuchet MS"/>
              </a:rPr>
              <a:t>frescos</a:t>
            </a:r>
            <a:r>
              <a:rPr sz="2000" spc="30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2000" spc="10" dirty="0">
                <a:solidFill>
                  <a:srgbClr val="3F82AF"/>
                </a:solidFill>
                <a:latin typeface="Trebuchet MS"/>
                <a:cs typeface="Trebuchet MS"/>
              </a:rPr>
              <a:t>y</a:t>
            </a:r>
            <a:r>
              <a:rPr sz="2000" spc="30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2000" spc="-60" dirty="0">
                <a:solidFill>
                  <a:srgbClr val="3F82AF"/>
                </a:solidFill>
                <a:latin typeface="Trebuchet MS"/>
                <a:cs typeface="Trebuchet MS"/>
              </a:rPr>
              <a:t>locales.</a:t>
            </a:r>
            <a:endParaRPr sz="2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03514" y="1862699"/>
            <a:ext cx="4942205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PE" sz="5600" spc="-470" dirty="0">
                <a:solidFill>
                  <a:srgbClr val="F5E8D9"/>
                </a:solidFill>
                <a:latin typeface="+mj-lt"/>
              </a:rPr>
              <a:t>¿QUIÉN GUIA?</a:t>
            </a:r>
            <a:endParaRPr lang="es-PE" sz="5600" dirty="0">
              <a:latin typeface="+mj-l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03514" y="3108280"/>
            <a:ext cx="6173470" cy="5081905"/>
          </a:xfrm>
          <a:prstGeom prst="rect">
            <a:avLst/>
          </a:prstGeom>
        </p:spPr>
        <p:txBody>
          <a:bodyPr vert="horz" wrap="square" lIns="0" tIns="1752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80"/>
              </a:spcBef>
            </a:pPr>
            <a:r>
              <a:rPr sz="3000" spc="310" dirty="0">
                <a:solidFill>
                  <a:srgbClr val="F5E8D9"/>
                </a:solidFill>
                <a:latin typeface="Trebuchet MS"/>
                <a:cs typeface="Trebuchet MS"/>
              </a:rPr>
              <a:t>VIKRAMPAL</a:t>
            </a:r>
            <a:r>
              <a:rPr sz="3000" spc="15" dirty="0">
                <a:solidFill>
                  <a:srgbClr val="F5E8D9"/>
                </a:solidFill>
                <a:latin typeface="Trebuchet MS"/>
                <a:cs typeface="Trebuchet MS"/>
              </a:rPr>
              <a:t> </a:t>
            </a:r>
            <a:r>
              <a:rPr sz="3000" spc="270" dirty="0">
                <a:solidFill>
                  <a:srgbClr val="F5E8D9"/>
                </a:solidFill>
                <a:latin typeface="Trebuchet MS"/>
                <a:cs typeface="Trebuchet MS"/>
              </a:rPr>
              <a:t>(VALERIA</a:t>
            </a:r>
            <a:r>
              <a:rPr sz="3000" spc="20" dirty="0">
                <a:solidFill>
                  <a:srgbClr val="F5E8D9"/>
                </a:solidFill>
                <a:latin typeface="Trebuchet MS"/>
                <a:cs typeface="Trebuchet MS"/>
              </a:rPr>
              <a:t> </a:t>
            </a:r>
            <a:r>
              <a:rPr sz="3000" spc="385" dirty="0">
                <a:solidFill>
                  <a:srgbClr val="F5E8D9"/>
                </a:solidFill>
                <a:latin typeface="Trebuchet MS"/>
                <a:cs typeface="Trebuchet MS"/>
              </a:rPr>
              <a:t>LANDEO)</a:t>
            </a:r>
            <a:endParaRPr sz="3000">
              <a:latin typeface="Trebuchet MS"/>
              <a:cs typeface="Trebuchet MS"/>
            </a:endParaRPr>
          </a:p>
          <a:p>
            <a:pPr marL="12700" marR="329565">
              <a:lnSpc>
                <a:spcPct val="108000"/>
              </a:lnSpc>
              <a:spcBef>
                <a:spcPts val="730"/>
              </a:spcBef>
              <a:tabLst>
                <a:tab pos="1777364" algn="l"/>
              </a:tabLst>
            </a:pPr>
            <a:r>
              <a:rPr sz="2200" spc="-15" dirty="0">
                <a:solidFill>
                  <a:srgbClr val="F5E8D9"/>
                </a:solidFill>
                <a:latin typeface="Trebuchet MS"/>
                <a:cs typeface="Trebuchet MS"/>
              </a:rPr>
              <a:t>Instructora</a:t>
            </a:r>
            <a:r>
              <a:rPr sz="2200" spc="40" dirty="0">
                <a:solidFill>
                  <a:srgbClr val="F5E8D9"/>
                </a:solidFill>
                <a:latin typeface="Trebuchet MS"/>
                <a:cs typeface="Trebuchet MS"/>
              </a:rPr>
              <a:t> </a:t>
            </a:r>
            <a:r>
              <a:rPr sz="2200" spc="5" dirty="0">
                <a:solidFill>
                  <a:srgbClr val="F5E8D9"/>
                </a:solidFill>
                <a:latin typeface="Trebuchet MS"/>
                <a:cs typeface="Trebuchet MS"/>
              </a:rPr>
              <a:t>de</a:t>
            </a:r>
            <a:r>
              <a:rPr sz="2200" spc="45" dirty="0">
                <a:solidFill>
                  <a:srgbClr val="F5E8D9"/>
                </a:solidFill>
                <a:latin typeface="Trebuchet MS"/>
                <a:cs typeface="Trebuchet MS"/>
              </a:rPr>
              <a:t> </a:t>
            </a:r>
            <a:r>
              <a:rPr sz="2200" spc="20" dirty="0">
                <a:solidFill>
                  <a:srgbClr val="F5E8D9"/>
                </a:solidFill>
                <a:latin typeface="Trebuchet MS"/>
                <a:cs typeface="Trebuchet MS"/>
              </a:rPr>
              <a:t>Kundalini</a:t>
            </a:r>
            <a:r>
              <a:rPr sz="2200" spc="45" dirty="0">
                <a:solidFill>
                  <a:srgbClr val="F5E8D9"/>
                </a:solidFill>
                <a:latin typeface="Trebuchet MS"/>
                <a:cs typeface="Trebuchet MS"/>
              </a:rPr>
              <a:t> </a:t>
            </a:r>
            <a:r>
              <a:rPr sz="2200" spc="155" dirty="0">
                <a:solidFill>
                  <a:srgbClr val="F5E8D9"/>
                </a:solidFill>
                <a:latin typeface="Trebuchet MS"/>
                <a:cs typeface="Trebuchet MS"/>
              </a:rPr>
              <a:t>Yoga</a:t>
            </a:r>
            <a:r>
              <a:rPr sz="2200" spc="40" dirty="0">
                <a:solidFill>
                  <a:srgbClr val="F5E8D9"/>
                </a:solidFill>
                <a:latin typeface="Trebuchet MS"/>
                <a:cs typeface="Trebuchet MS"/>
              </a:rPr>
              <a:t> </a:t>
            </a:r>
            <a:r>
              <a:rPr sz="2200" spc="10" dirty="0">
                <a:solidFill>
                  <a:srgbClr val="F5E8D9"/>
                </a:solidFill>
                <a:latin typeface="Trebuchet MS"/>
                <a:cs typeface="Trebuchet MS"/>
              </a:rPr>
              <a:t>Certificada</a:t>
            </a:r>
            <a:r>
              <a:rPr sz="2200" spc="45" dirty="0">
                <a:solidFill>
                  <a:srgbClr val="F5E8D9"/>
                </a:solidFill>
                <a:latin typeface="Trebuchet MS"/>
                <a:cs typeface="Trebuchet MS"/>
              </a:rPr>
              <a:t> </a:t>
            </a:r>
            <a:r>
              <a:rPr sz="2200" spc="15" dirty="0">
                <a:solidFill>
                  <a:srgbClr val="F5E8D9"/>
                </a:solidFill>
                <a:latin typeface="Trebuchet MS"/>
                <a:cs typeface="Trebuchet MS"/>
              </a:rPr>
              <a:t>por </a:t>
            </a:r>
            <a:r>
              <a:rPr sz="2200" spc="-650" dirty="0">
                <a:solidFill>
                  <a:srgbClr val="F5E8D9"/>
                </a:solidFill>
                <a:latin typeface="Trebuchet MS"/>
                <a:cs typeface="Trebuchet MS"/>
              </a:rPr>
              <a:t> </a:t>
            </a:r>
            <a:r>
              <a:rPr sz="2200" dirty="0">
                <a:solidFill>
                  <a:srgbClr val="F5E8D9"/>
                </a:solidFill>
                <a:latin typeface="Trebuchet MS"/>
                <a:cs typeface="Trebuchet MS"/>
              </a:rPr>
              <a:t>KRI. </a:t>
            </a:r>
            <a:r>
              <a:rPr sz="2200" spc="45" dirty="0">
                <a:solidFill>
                  <a:srgbClr val="F5E8D9"/>
                </a:solidFill>
                <a:latin typeface="Trebuchet MS"/>
                <a:cs typeface="Trebuchet MS"/>
              </a:rPr>
              <a:t>Dedica </a:t>
            </a:r>
            <a:r>
              <a:rPr sz="2200" dirty="0">
                <a:solidFill>
                  <a:srgbClr val="F5E8D9"/>
                </a:solidFill>
                <a:latin typeface="Trebuchet MS"/>
                <a:cs typeface="Trebuchet MS"/>
              </a:rPr>
              <a:t>su </a:t>
            </a:r>
            <a:r>
              <a:rPr sz="2200" spc="35" dirty="0">
                <a:solidFill>
                  <a:srgbClr val="F5E8D9"/>
                </a:solidFill>
                <a:latin typeface="Trebuchet MS"/>
                <a:cs typeface="Trebuchet MS"/>
              </a:rPr>
              <a:t>vida </a:t>
            </a:r>
            <a:r>
              <a:rPr sz="2200" spc="135" dirty="0">
                <a:solidFill>
                  <a:srgbClr val="F5E8D9"/>
                </a:solidFill>
                <a:latin typeface="Trebuchet MS"/>
                <a:cs typeface="Trebuchet MS"/>
              </a:rPr>
              <a:t>a </a:t>
            </a:r>
            <a:r>
              <a:rPr sz="2200" spc="-15" dirty="0">
                <a:solidFill>
                  <a:srgbClr val="F5E8D9"/>
                </a:solidFill>
                <a:latin typeface="Trebuchet MS"/>
                <a:cs typeface="Trebuchet MS"/>
              </a:rPr>
              <a:t>compartir </a:t>
            </a:r>
            <a:r>
              <a:rPr sz="2200" spc="-25" dirty="0">
                <a:solidFill>
                  <a:srgbClr val="F5E8D9"/>
                </a:solidFill>
                <a:latin typeface="Trebuchet MS"/>
                <a:cs typeface="Trebuchet MS"/>
              </a:rPr>
              <a:t>experiencias </a:t>
            </a:r>
            <a:r>
              <a:rPr sz="2200" spc="-20" dirty="0">
                <a:solidFill>
                  <a:srgbClr val="F5E8D9"/>
                </a:solidFill>
                <a:latin typeface="Trebuchet MS"/>
                <a:cs typeface="Trebuchet MS"/>
              </a:rPr>
              <a:t> </a:t>
            </a:r>
            <a:r>
              <a:rPr sz="2200" spc="-25" dirty="0">
                <a:solidFill>
                  <a:srgbClr val="F5E8D9"/>
                </a:solidFill>
                <a:latin typeface="Trebuchet MS"/>
                <a:cs typeface="Trebuchet MS"/>
              </a:rPr>
              <a:t>espirituales	</a:t>
            </a:r>
            <a:r>
              <a:rPr sz="2200" spc="30" dirty="0">
                <a:solidFill>
                  <a:srgbClr val="F5E8D9"/>
                </a:solidFill>
                <a:latin typeface="Trebuchet MS"/>
                <a:cs typeface="Trebuchet MS"/>
              </a:rPr>
              <a:t>Especializada </a:t>
            </a:r>
            <a:r>
              <a:rPr sz="2200" spc="-25" dirty="0">
                <a:solidFill>
                  <a:srgbClr val="F5E8D9"/>
                </a:solidFill>
                <a:latin typeface="Trebuchet MS"/>
                <a:cs typeface="Trebuchet MS"/>
              </a:rPr>
              <a:t>en </a:t>
            </a:r>
            <a:r>
              <a:rPr sz="2200" spc="155" dirty="0">
                <a:solidFill>
                  <a:srgbClr val="F5E8D9"/>
                </a:solidFill>
                <a:latin typeface="Trebuchet MS"/>
                <a:cs typeface="Trebuchet MS"/>
              </a:rPr>
              <a:t>Yoga </a:t>
            </a:r>
            <a:r>
              <a:rPr sz="2200" spc="75" dirty="0">
                <a:solidFill>
                  <a:srgbClr val="F5E8D9"/>
                </a:solidFill>
                <a:latin typeface="Trebuchet MS"/>
                <a:cs typeface="Trebuchet MS"/>
              </a:rPr>
              <a:t>para </a:t>
            </a:r>
            <a:r>
              <a:rPr sz="2200" spc="20" dirty="0">
                <a:solidFill>
                  <a:srgbClr val="F5E8D9"/>
                </a:solidFill>
                <a:latin typeface="Trebuchet MS"/>
                <a:cs typeface="Trebuchet MS"/>
              </a:rPr>
              <a:t>la </a:t>
            </a:r>
            <a:r>
              <a:rPr sz="2200" spc="25" dirty="0">
                <a:solidFill>
                  <a:srgbClr val="F5E8D9"/>
                </a:solidFill>
                <a:latin typeface="Trebuchet MS"/>
                <a:cs typeface="Trebuchet MS"/>
              </a:rPr>
              <a:t> </a:t>
            </a:r>
            <a:r>
              <a:rPr sz="2200" spc="-40" dirty="0">
                <a:solidFill>
                  <a:srgbClr val="F5E8D9"/>
                </a:solidFill>
                <a:latin typeface="Trebuchet MS"/>
                <a:cs typeface="Trebuchet MS"/>
              </a:rPr>
              <a:t>Mujer,</a:t>
            </a:r>
            <a:r>
              <a:rPr sz="2200" spc="30" dirty="0">
                <a:solidFill>
                  <a:srgbClr val="F5E8D9"/>
                </a:solidFill>
                <a:latin typeface="Trebuchet MS"/>
                <a:cs typeface="Trebuchet MS"/>
              </a:rPr>
              <a:t> </a:t>
            </a:r>
            <a:r>
              <a:rPr sz="2200" dirty="0">
                <a:solidFill>
                  <a:srgbClr val="F5E8D9"/>
                </a:solidFill>
                <a:latin typeface="Trebuchet MS"/>
                <a:cs typeface="Trebuchet MS"/>
              </a:rPr>
              <a:t>Comunicación</a:t>
            </a:r>
            <a:r>
              <a:rPr sz="2200" spc="30" dirty="0">
                <a:solidFill>
                  <a:srgbClr val="F5E8D9"/>
                </a:solidFill>
                <a:latin typeface="Trebuchet MS"/>
                <a:cs typeface="Trebuchet MS"/>
              </a:rPr>
              <a:t> </a:t>
            </a:r>
            <a:r>
              <a:rPr sz="2200" spc="-45" dirty="0">
                <a:solidFill>
                  <a:srgbClr val="F5E8D9"/>
                </a:solidFill>
                <a:latin typeface="Trebuchet MS"/>
                <a:cs typeface="Trebuchet MS"/>
              </a:rPr>
              <a:t>Consciente,</a:t>
            </a:r>
            <a:r>
              <a:rPr sz="2200" spc="30" dirty="0">
                <a:solidFill>
                  <a:srgbClr val="F5E8D9"/>
                </a:solidFill>
                <a:latin typeface="Trebuchet MS"/>
                <a:cs typeface="Trebuchet MS"/>
              </a:rPr>
              <a:t> </a:t>
            </a:r>
            <a:r>
              <a:rPr sz="2200" spc="10" dirty="0">
                <a:solidFill>
                  <a:srgbClr val="F5E8D9"/>
                </a:solidFill>
                <a:latin typeface="Trebuchet MS"/>
                <a:cs typeface="Trebuchet MS"/>
              </a:rPr>
              <a:t>Estrés</a:t>
            </a:r>
            <a:r>
              <a:rPr sz="2200" spc="30" dirty="0">
                <a:solidFill>
                  <a:srgbClr val="F5E8D9"/>
                </a:solidFill>
                <a:latin typeface="Trebuchet MS"/>
                <a:cs typeface="Trebuchet MS"/>
              </a:rPr>
              <a:t> </a:t>
            </a:r>
            <a:r>
              <a:rPr sz="2200" dirty="0">
                <a:solidFill>
                  <a:srgbClr val="F5E8D9"/>
                </a:solidFill>
                <a:latin typeface="Trebuchet MS"/>
                <a:cs typeface="Trebuchet MS"/>
              </a:rPr>
              <a:t>y </a:t>
            </a:r>
            <a:r>
              <a:rPr sz="2200" spc="5" dirty="0">
                <a:solidFill>
                  <a:srgbClr val="F5E8D9"/>
                </a:solidFill>
                <a:latin typeface="Trebuchet MS"/>
                <a:cs typeface="Trebuchet MS"/>
              </a:rPr>
              <a:t> </a:t>
            </a:r>
            <a:r>
              <a:rPr sz="2200" dirty="0">
                <a:solidFill>
                  <a:srgbClr val="F5E8D9"/>
                </a:solidFill>
                <a:latin typeface="Trebuchet MS"/>
                <a:cs typeface="Trebuchet MS"/>
              </a:rPr>
              <a:t>Vitalidad,</a:t>
            </a:r>
            <a:r>
              <a:rPr sz="2200" spc="25" dirty="0">
                <a:solidFill>
                  <a:srgbClr val="F5E8D9"/>
                </a:solidFill>
                <a:latin typeface="Trebuchet MS"/>
                <a:cs typeface="Trebuchet MS"/>
              </a:rPr>
              <a:t> </a:t>
            </a:r>
            <a:r>
              <a:rPr sz="2200" spc="55" dirty="0">
                <a:solidFill>
                  <a:srgbClr val="F5E8D9"/>
                </a:solidFill>
                <a:latin typeface="Trebuchet MS"/>
                <a:cs typeface="Trebuchet MS"/>
              </a:rPr>
              <a:t>Mente</a:t>
            </a:r>
            <a:r>
              <a:rPr sz="2200" spc="30" dirty="0">
                <a:solidFill>
                  <a:srgbClr val="F5E8D9"/>
                </a:solidFill>
                <a:latin typeface="Trebuchet MS"/>
                <a:cs typeface="Trebuchet MS"/>
              </a:rPr>
              <a:t> </a:t>
            </a:r>
            <a:r>
              <a:rPr sz="2200" dirty="0">
                <a:solidFill>
                  <a:srgbClr val="F5E8D9"/>
                </a:solidFill>
                <a:latin typeface="Trebuchet MS"/>
                <a:cs typeface="Trebuchet MS"/>
              </a:rPr>
              <a:t>y</a:t>
            </a:r>
            <a:r>
              <a:rPr sz="2200" spc="30" dirty="0">
                <a:solidFill>
                  <a:srgbClr val="F5E8D9"/>
                </a:solidFill>
                <a:latin typeface="Trebuchet MS"/>
                <a:cs typeface="Trebuchet MS"/>
              </a:rPr>
              <a:t> Meditación </a:t>
            </a:r>
            <a:r>
              <a:rPr sz="2200" dirty="0">
                <a:solidFill>
                  <a:srgbClr val="F5E8D9"/>
                </a:solidFill>
                <a:latin typeface="Trebuchet MS"/>
                <a:cs typeface="Trebuchet MS"/>
              </a:rPr>
              <a:t>y</a:t>
            </a:r>
            <a:r>
              <a:rPr sz="2200" spc="25" dirty="0">
                <a:solidFill>
                  <a:srgbClr val="F5E8D9"/>
                </a:solidFill>
                <a:latin typeface="Trebuchet MS"/>
                <a:cs typeface="Trebuchet MS"/>
              </a:rPr>
              <a:t> </a:t>
            </a:r>
            <a:r>
              <a:rPr sz="2200" spc="-5" dirty="0">
                <a:solidFill>
                  <a:srgbClr val="F5E8D9"/>
                </a:solidFill>
                <a:latin typeface="Trebuchet MS"/>
                <a:cs typeface="Trebuchet MS"/>
              </a:rPr>
              <a:t>Ciclos</a:t>
            </a:r>
            <a:r>
              <a:rPr sz="2200" spc="30" dirty="0">
                <a:solidFill>
                  <a:srgbClr val="F5E8D9"/>
                </a:solidFill>
                <a:latin typeface="Trebuchet MS"/>
                <a:cs typeface="Trebuchet MS"/>
              </a:rPr>
              <a:t> </a:t>
            </a:r>
            <a:r>
              <a:rPr sz="2200" dirty="0">
                <a:solidFill>
                  <a:srgbClr val="F5E8D9"/>
                </a:solidFill>
                <a:latin typeface="Trebuchet MS"/>
                <a:cs typeface="Trebuchet MS"/>
              </a:rPr>
              <a:t>y </a:t>
            </a:r>
            <a:r>
              <a:rPr sz="2200" spc="5" dirty="0">
                <a:solidFill>
                  <a:srgbClr val="F5E8D9"/>
                </a:solidFill>
                <a:latin typeface="Trebuchet MS"/>
                <a:cs typeface="Trebuchet MS"/>
              </a:rPr>
              <a:t> Estilos</a:t>
            </a:r>
            <a:r>
              <a:rPr sz="2200" spc="25" dirty="0">
                <a:solidFill>
                  <a:srgbClr val="F5E8D9"/>
                </a:solidFill>
                <a:latin typeface="Trebuchet MS"/>
                <a:cs typeface="Trebuchet MS"/>
              </a:rPr>
              <a:t> </a:t>
            </a:r>
            <a:r>
              <a:rPr sz="2200" spc="5" dirty="0">
                <a:solidFill>
                  <a:srgbClr val="F5E8D9"/>
                </a:solidFill>
                <a:latin typeface="Trebuchet MS"/>
                <a:cs typeface="Trebuchet MS"/>
              </a:rPr>
              <a:t>de</a:t>
            </a:r>
            <a:r>
              <a:rPr sz="2200" spc="30" dirty="0">
                <a:solidFill>
                  <a:srgbClr val="F5E8D9"/>
                </a:solidFill>
                <a:latin typeface="Trebuchet MS"/>
                <a:cs typeface="Trebuchet MS"/>
              </a:rPr>
              <a:t> </a:t>
            </a:r>
            <a:r>
              <a:rPr sz="2200" spc="-5" dirty="0">
                <a:solidFill>
                  <a:srgbClr val="F5E8D9"/>
                </a:solidFill>
                <a:latin typeface="Trebuchet MS"/>
                <a:cs typeface="Trebuchet MS"/>
              </a:rPr>
              <a:t>Vida.</a:t>
            </a:r>
            <a:r>
              <a:rPr sz="2200" spc="30" dirty="0">
                <a:solidFill>
                  <a:srgbClr val="F5E8D9"/>
                </a:solidFill>
                <a:latin typeface="Trebuchet MS"/>
                <a:cs typeface="Trebuchet MS"/>
              </a:rPr>
              <a:t> </a:t>
            </a:r>
            <a:r>
              <a:rPr sz="2200" spc="15" dirty="0">
                <a:solidFill>
                  <a:srgbClr val="F5E8D9"/>
                </a:solidFill>
                <a:latin typeface="Trebuchet MS"/>
                <a:cs typeface="Trebuchet MS"/>
              </a:rPr>
              <a:t>Consultora</a:t>
            </a:r>
            <a:r>
              <a:rPr sz="2200" spc="30" dirty="0">
                <a:solidFill>
                  <a:srgbClr val="F5E8D9"/>
                </a:solidFill>
                <a:latin typeface="Trebuchet MS"/>
                <a:cs typeface="Trebuchet MS"/>
              </a:rPr>
              <a:t> </a:t>
            </a:r>
            <a:r>
              <a:rPr sz="2200" spc="5" dirty="0">
                <a:solidFill>
                  <a:srgbClr val="F5E8D9"/>
                </a:solidFill>
                <a:latin typeface="Trebuchet MS"/>
                <a:cs typeface="Trebuchet MS"/>
              </a:rPr>
              <a:t>de</a:t>
            </a:r>
            <a:r>
              <a:rPr sz="2200" spc="30" dirty="0">
                <a:solidFill>
                  <a:srgbClr val="F5E8D9"/>
                </a:solidFill>
                <a:latin typeface="Trebuchet MS"/>
                <a:cs typeface="Trebuchet MS"/>
              </a:rPr>
              <a:t> </a:t>
            </a:r>
            <a:r>
              <a:rPr sz="2200" spc="45" dirty="0">
                <a:solidFill>
                  <a:srgbClr val="F5E8D9"/>
                </a:solidFill>
                <a:latin typeface="Trebuchet MS"/>
                <a:cs typeface="Trebuchet MS"/>
              </a:rPr>
              <a:t>Numerología </a:t>
            </a:r>
            <a:r>
              <a:rPr sz="2200" spc="50" dirty="0">
                <a:solidFill>
                  <a:srgbClr val="F5E8D9"/>
                </a:solidFill>
                <a:latin typeface="Trebuchet MS"/>
                <a:cs typeface="Trebuchet MS"/>
              </a:rPr>
              <a:t> Aplicada </a:t>
            </a:r>
            <a:r>
              <a:rPr sz="2200" spc="85" dirty="0">
                <a:solidFill>
                  <a:srgbClr val="F5E8D9"/>
                </a:solidFill>
                <a:latin typeface="Trebuchet MS"/>
                <a:cs typeface="Trebuchet MS"/>
              </a:rPr>
              <a:t>(Karam </a:t>
            </a:r>
            <a:r>
              <a:rPr sz="2200" spc="-15" dirty="0">
                <a:solidFill>
                  <a:srgbClr val="F5E8D9"/>
                </a:solidFill>
                <a:latin typeface="Trebuchet MS"/>
                <a:cs typeface="Trebuchet MS"/>
              </a:rPr>
              <a:t>Kriya). </a:t>
            </a:r>
            <a:r>
              <a:rPr sz="2200" spc="20" dirty="0">
                <a:solidFill>
                  <a:srgbClr val="F5E8D9"/>
                </a:solidFill>
                <a:latin typeface="Trebuchet MS"/>
                <a:cs typeface="Trebuchet MS"/>
              </a:rPr>
              <a:t>Licenciada </a:t>
            </a:r>
            <a:r>
              <a:rPr sz="2200" spc="-25" dirty="0">
                <a:solidFill>
                  <a:srgbClr val="F5E8D9"/>
                </a:solidFill>
                <a:latin typeface="Trebuchet MS"/>
                <a:cs typeface="Trebuchet MS"/>
              </a:rPr>
              <a:t>en </a:t>
            </a:r>
            <a:r>
              <a:rPr sz="2200" spc="-20" dirty="0">
                <a:solidFill>
                  <a:srgbClr val="F5E8D9"/>
                </a:solidFill>
                <a:latin typeface="Trebuchet MS"/>
                <a:cs typeface="Trebuchet MS"/>
              </a:rPr>
              <a:t> </a:t>
            </a:r>
            <a:r>
              <a:rPr sz="2200" spc="-5" dirty="0">
                <a:solidFill>
                  <a:srgbClr val="F5E8D9"/>
                </a:solidFill>
                <a:latin typeface="Trebuchet MS"/>
                <a:cs typeface="Trebuchet MS"/>
              </a:rPr>
              <a:t>Comunicaciones</a:t>
            </a:r>
            <a:r>
              <a:rPr sz="2200" spc="30" dirty="0">
                <a:solidFill>
                  <a:srgbClr val="F5E8D9"/>
                </a:solidFill>
                <a:latin typeface="Trebuchet MS"/>
                <a:cs typeface="Trebuchet MS"/>
              </a:rPr>
              <a:t> </a:t>
            </a:r>
            <a:r>
              <a:rPr sz="2200" spc="20" dirty="0">
                <a:solidFill>
                  <a:srgbClr val="F5E8D9"/>
                </a:solidFill>
                <a:latin typeface="Trebuchet MS"/>
                <a:cs typeface="Trebuchet MS"/>
              </a:rPr>
              <a:t>Universidad</a:t>
            </a:r>
            <a:r>
              <a:rPr sz="2200" spc="30" dirty="0">
                <a:solidFill>
                  <a:srgbClr val="F5E8D9"/>
                </a:solidFill>
                <a:latin typeface="Trebuchet MS"/>
                <a:cs typeface="Trebuchet MS"/>
              </a:rPr>
              <a:t> </a:t>
            </a:r>
            <a:r>
              <a:rPr sz="2200" spc="5" dirty="0">
                <a:solidFill>
                  <a:srgbClr val="F5E8D9"/>
                </a:solidFill>
                <a:latin typeface="Trebuchet MS"/>
                <a:cs typeface="Trebuchet MS"/>
              </a:rPr>
              <a:t>de</a:t>
            </a:r>
            <a:r>
              <a:rPr sz="2200" spc="30" dirty="0">
                <a:solidFill>
                  <a:srgbClr val="F5E8D9"/>
                </a:solidFill>
                <a:latin typeface="Trebuchet MS"/>
                <a:cs typeface="Trebuchet MS"/>
              </a:rPr>
              <a:t> </a:t>
            </a:r>
            <a:r>
              <a:rPr sz="2200" spc="-30" dirty="0">
                <a:solidFill>
                  <a:srgbClr val="F5E8D9"/>
                </a:solidFill>
                <a:latin typeface="Trebuchet MS"/>
                <a:cs typeface="Trebuchet MS"/>
              </a:rPr>
              <a:t>Lima.</a:t>
            </a:r>
            <a:endParaRPr sz="2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450">
              <a:latin typeface="Trebuchet MS"/>
              <a:cs typeface="Trebuchet MS"/>
            </a:endParaRPr>
          </a:p>
          <a:p>
            <a:pPr marL="12700" marR="619760">
              <a:lnSpc>
                <a:spcPct val="108000"/>
              </a:lnSpc>
            </a:pPr>
            <a:r>
              <a:rPr sz="2200" spc="30" dirty="0">
                <a:solidFill>
                  <a:srgbClr val="F5E8D9"/>
                </a:solidFill>
                <a:latin typeface="Trebuchet MS"/>
                <a:cs typeface="Trebuchet MS"/>
              </a:rPr>
              <a:t>"Estaré </a:t>
            </a:r>
            <a:r>
              <a:rPr sz="2200" spc="75" dirty="0">
                <a:solidFill>
                  <a:srgbClr val="F5E8D9"/>
                </a:solidFill>
                <a:latin typeface="Trebuchet MS"/>
                <a:cs typeface="Trebuchet MS"/>
              </a:rPr>
              <a:t>para </a:t>
            </a:r>
            <a:r>
              <a:rPr sz="2200" spc="-175" dirty="0">
                <a:solidFill>
                  <a:srgbClr val="F5E8D9"/>
                </a:solidFill>
                <a:latin typeface="Trebuchet MS"/>
                <a:cs typeface="Trebuchet MS"/>
              </a:rPr>
              <a:t>ti,</a:t>
            </a:r>
            <a:r>
              <a:rPr sz="2200" spc="-170" dirty="0">
                <a:solidFill>
                  <a:srgbClr val="F5E8D9"/>
                </a:solidFill>
                <a:latin typeface="Trebuchet MS"/>
                <a:cs typeface="Trebuchet MS"/>
              </a:rPr>
              <a:t> </a:t>
            </a:r>
            <a:r>
              <a:rPr sz="2200" spc="75" dirty="0">
                <a:solidFill>
                  <a:srgbClr val="F5E8D9"/>
                </a:solidFill>
                <a:latin typeface="Trebuchet MS"/>
                <a:cs typeface="Trebuchet MS"/>
              </a:rPr>
              <a:t>para </a:t>
            </a:r>
            <a:r>
              <a:rPr sz="2200" spc="50" dirty="0">
                <a:solidFill>
                  <a:srgbClr val="F5E8D9"/>
                </a:solidFill>
                <a:latin typeface="Trebuchet MS"/>
                <a:cs typeface="Trebuchet MS"/>
              </a:rPr>
              <a:t>apoyar </a:t>
            </a:r>
            <a:r>
              <a:rPr sz="2200" spc="-45" dirty="0">
                <a:solidFill>
                  <a:srgbClr val="F5E8D9"/>
                </a:solidFill>
                <a:latin typeface="Trebuchet MS"/>
                <a:cs typeface="Trebuchet MS"/>
              </a:rPr>
              <a:t>tu </a:t>
            </a:r>
            <a:r>
              <a:rPr sz="2200" spc="-5" dirty="0">
                <a:solidFill>
                  <a:srgbClr val="F5E8D9"/>
                </a:solidFill>
                <a:latin typeface="Trebuchet MS"/>
                <a:cs typeface="Trebuchet MS"/>
              </a:rPr>
              <a:t>camino </a:t>
            </a:r>
            <a:r>
              <a:rPr sz="2200" dirty="0">
                <a:solidFill>
                  <a:srgbClr val="F5E8D9"/>
                </a:solidFill>
                <a:latin typeface="Trebuchet MS"/>
                <a:cs typeface="Trebuchet MS"/>
              </a:rPr>
              <a:t>y </a:t>
            </a:r>
            <a:r>
              <a:rPr sz="2200" spc="5" dirty="0">
                <a:solidFill>
                  <a:srgbClr val="F5E8D9"/>
                </a:solidFill>
                <a:latin typeface="Trebuchet MS"/>
                <a:cs typeface="Trebuchet MS"/>
              </a:rPr>
              <a:t> </a:t>
            </a:r>
            <a:r>
              <a:rPr sz="2200" spc="-10" dirty="0">
                <a:solidFill>
                  <a:srgbClr val="F5E8D9"/>
                </a:solidFill>
                <a:latin typeface="Trebuchet MS"/>
                <a:cs typeface="Trebuchet MS"/>
              </a:rPr>
              <a:t>entregarte</a:t>
            </a:r>
            <a:r>
              <a:rPr sz="2200" spc="35" dirty="0">
                <a:solidFill>
                  <a:srgbClr val="F5E8D9"/>
                </a:solidFill>
                <a:latin typeface="Trebuchet MS"/>
                <a:cs typeface="Trebuchet MS"/>
              </a:rPr>
              <a:t> </a:t>
            </a:r>
            <a:r>
              <a:rPr sz="2200" spc="-25" dirty="0">
                <a:solidFill>
                  <a:srgbClr val="F5E8D9"/>
                </a:solidFill>
                <a:latin typeface="Trebuchet MS"/>
                <a:cs typeface="Trebuchet MS"/>
              </a:rPr>
              <a:t>con</a:t>
            </a:r>
            <a:r>
              <a:rPr sz="2200" spc="35" dirty="0">
                <a:solidFill>
                  <a:srgbClr val="F5E8D9"/>
                </a:solidFill>
                <a:latin typeface="Trebuchet MS"/>
                <a:cs typeface="Trebuchet MS"/>
              </a:rPr>
              <a:t> </a:t>
            </a:r>
            <a:r>
              <a:rPr sz="2200" spc="-20" dirty="0">
                <a:solidFill>
                  <a:srgbClr val="F5E8D9"/>
                </a:solidFill>
                <a:latin typeface="Trebuchet MS"/>
                <a:cs typeface="Trebuchet MS"/>
              </a:rPr>
              <a:t>mucho</a:t>
            </a:r>
            <a:r>
              <a:rPr sz="2200" spc="35" dirty="0">
                <a:solidFill>
                  <a:srgbClr val="F5E8D9"/>
                </a:solidFill>
                <a:latin typeface="Trebuchet MS"/>
                <a:cs typeface="Trebuchet MS"/>
              </a:rPr>
              <a:t> </a:t>
            </a:r>
            <a:r>
              <a:rPr sz="2200" dirty="0">
                <a:solidFill>
                  <a:srgbClr val="F5E8D9"/>
                </a:solidFill>
                <a:latin typeface="Trebuchet MS"/>
                <a:cs typeface="Trebuchet MS"/>
              </a:rPr>
              <a:t>honor</a:t>
            </a:r>
            <a:r>
              <a:rPr sz="2200" spc="40" dirty="0">
                <a:solidFill>
                  <a:srgbClr val="F5E8D9"/>
                </a:solidFill>
                <a:latin typeface="Trebuchet MS"/>
                <a:cs typeface="Trebuchet MS"/>
              </a:rPr>
              <a:t> </a:t>
            </a:r>
            <a:r>
              <a:rPr sz="2200" spc="15" dirty="0">
                <a:solidFill>
                  <a:srgbClr val="F5E8D9"/>
                </a:solidFill>
                <a:latin typeface="Trebuchet MS"/>
                <a:cs typeface="Trebuchet MS"/>
              </a:rPr>
              <a:t>las</a:t>
            </a:r>
            <a:r>
              <a:rPr sz="2200" spc="35" dirty="0">
                <a:solidFill>
                  <a:srgbClr val="F5E8D9"/>
                </a:solidFill>
                <a:latin typeface="Trebuchet MS"/>
                <a:cs typeface="Trebuchet MS"/>
              </a:rPr>
              <a:t> </a:t>
            </a:r>
            <a:r>
              <a:rPr sz="2200" spc="10" dirty="0">
                <a:solidFill>
                  <a:srgbClr val="F5E8D9"/>
                </a:solidFill>
                <a:latin typeface="Trebuchet MS"/>
                <a:cs typeface="Trebuchet MS"/>
              </a:rPr>
              <a:t>enseñanzas </a:t>
            </a:r>
            <a:r>
              <a:rPr sz="2200" spc="-650" dirty="0">
                <a:solidFill>
                  <a:srgbClr val="F5E8D9"/>
                </a:solidFill>
                <a:latin typeface="Trebuchet MS"/>
                <a:cs typeface="Trebuchet MS"/>
              </a:rPr>
              <a:t> </a:t>
            </a:r>
            <a:r>
              <a:rPr sz="2200" spc="5" dirty="0">
                <a:solidFill>
                  <a:srgbClr val="F5E8D9"/>
                </a:solidFill>
                <a:latin typeface="Trebuchet MS"/>
                <a:cs typeface="Trebuchet MS"/>
              </a:rPr>
              <a:t>de</a:t>
            </a:r>
            <a:r>
              <a:rPr sz="2200" spc="25" dirty="0">
                <a:solidFill>
                  <a:srgbClr val="F5E8D9"/>
                </a:solidFill>
                <a:latin typeface="Trebuchet MS"/>
                <a:cs typeface="Trebuchet MS"/>
              </a:rPr>
              <a:t> </a:t>
            </a:r>
            <a:r>
              <a:rPr sz="2200" spc="20" dirty="0">
                <a:solidFill>
                  <a:srgbClr val="F5E8D9"/>
                </a:solidFill>
                <a:latin typeface="Trebuchet MS"/>
                <a:cs typeface="Trebuchet MS"/>
              </a:rPr>
              <a:t>Kundalini</a:t>
            </a:r>
            <a:r>
              <a:rPr sz="2200" spc="30" dirty="0">
                <a:solidFill>
                  <a:srgbClr val="F5E8D9"/>
                </a:solidFill>
                <a:latin typeface="Trebuchet MS"/>
                <a:cs typeface="Trebuchet MS"/>
              </a:rPr>
              <a:t> </a:t>
            </a:r>
            <a:r>
              <a:rPr sz="2200" spc="35" dirty="0">
                <a:solidFill>
                  <a:srgbClr val="F5E8D9"/>
                </a:solidFill>
                <a:latin typeface="Trebuchet MS"/>
                <a:cs typeface="Trebuchet MS"/>
              </a:rPr>
              <a:t>Yoga".</a:t>
            </a:r>
            <a:endParaRPr sz="2200">
              <a:latin typeface="Trebuchet MS"/>
              <a:cs typeface="Trebuchet M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9408810" y="0"/>
            <a:ext cx="8032115" cy="7773034"/>
            <a:chOff x="9408810" y="0"/>
            <a:chExt cx="8032115" cy="7773034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08810" y="2464409"/>
              <a:ext cx="5318851" cy="53086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7411944" y="0"/>
              <a:ext cx="28575" cy="2988310"/>
            </a:xfrm>
            <a:custGeom>
              <a:avLst/>
              <a:gdLst/>
              <a:ahLst/>
              <a:cxnLst/>
              <a:rect l="l" t="t" r="r" b="b"/>
              <a:pathLst>
                <a:path w="28575" h="2988310">
                  <a:moveTo>
                    <a:pt x="0" y="0"/>
                  </a:moveTo>
                  <a:lnTo>
                    <a:pt x="28574" y="0"/>
                  </a:lnTo>
                  <a:lnTo>
                    <a:pt x="28574" y="2987796"/>
                  </a:lnTo>
                  <a:lnTo>
                    <a:pt x="0" y="29877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E8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7277109" y="9086128"/>
            <a:ext cx="330200" cy="18542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2400" dirty="0">
                <a:solidFill>
                  <a:srgbClr val="F5E8D9"/>
                </a:solidFill>
                <a:latin typeface="Trebuchet MS"/>
                <a:cs typeface="Trebuchet MS"/>
              </a:rPr>
              <a:t>8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277109" y="7677342"/>
            <a:ext cx="330200" cy="127698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2400" spc="240" dirty="0">
                <a:solidFill>
                  <a:srgbClr val="F5E8D9"/>
                </a:solidFill>
                <a:latin typeface="Trebuchet MS"/>
                <a:cs typeface="Trebuchet MS"/>
              </a:rPr>
              <a:t>VISIÓ</a:t>
            </a:r>
            <a:r>
              <a:rPr sz="2400" dirty="0">
                <a:solidFill>
                  <a:srgbClr val="F5E8D9"/>
                </a:solidFill>
                <a:latin typeface="Trebuchet MS"/>
                <a:cs typeface="Trebuchet MS"/>
              </a:rPr>
              <a:t>N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277109" y="7060730"/>
            <a:ext cx="330200" cy="48514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2400" spc="240" dirty="0">
                <a:solidFill>
                  <a:srgbClr val="F5E8D9"/>
                </a:solidFill>
                <a:latin typeface="Trebuchet MS"/>
                <a:cs typeface="Trebuchet MS"/>
              </a:rPr>
              <a:t>D</a:t>
            </a:r>
            <a:r>
              <a:rPr sz="2400" dirty="0">
                <a:solidFill>
                  <a:srgbClr val="F5E8D9"/>
                </a:solidFill>
                <a:latin typeface="Trebuchet MS"/>
                <a:cs typeface="Trebuchet MS"/>
              </a:rPr>
              <a:t>E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277109" y="6212471"/>
            <a:ext cx="330200" cy="71691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2400" spc="240" dirty="0">
                <a:solidFill>
                  <a:srgbClr val="F5E8D9"/>
                </a:solidFill>
                <a:latin typeface="Trebuchet MS"/>
                <a:cs typeface="Trebuchet MS"/>
              </a:rPr>
              <a:t>LU</a:t>
            </a:r>
            <a:r>
              <a:rPr sz="2400" dirty="0">
                <a:solidFill>
                  <a:srgbClr val="F5E8D9"/>
                </a:solidFill>
                <a:latin typeface="Trebuchet MS"/>
                <a:cs typeface="Trebuchet MS"/>
              </a:rPr>
              <a:t>Z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277109" y="5971678"/>
            <a:ext cx="330200" cy="10922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2400" dirty="0">
                <a:solidFill>
                  <a:srgbClr val="F5E8D9"/>
                </a:solidFill>
                <a:latin typeface="Trebuchet MS"/>
                <a:cs typeface="Trebuchet MS"/>
              </a:rPr>
              <a:t>|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7277109" y="5040817"/>
            <a:ext cx="330200" cy="79946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2400" spc="240" dirty="0">
                <a:solidFill>
                  <a:srgbClr val="F5E8D9"/>
                </a:solidFill>
                <a:latin typeface="Trebuchet MS"/>
                <a:cs typeface="Trebuchet MS"/>
              </a:rPr>
              <a:t>202</a:t>
            </a:r>
            <a:r>
              <a:rPr sz="2400" dirty="0">
                <a:solidFill>
                  <a:srgbClr val="F5E8D9"/>
                </a:solidFill>
                <a:latin typeface="Trebuchet MS"/>
                <a:cs typeface="Trebuchet MS"/>
              </a:rPr>
              <a:t>3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24700" y="1028699"/>
            <a:ext cx="10134600" cy="1981200"/>
          </a:xfrm>
          <a:custGeom>
            <a:avLst/>
            <a:gdLst/>
            <a:ahLst/>
            <a:cxnLst/>
            <a:rect l="l" t="t" r="r" b="b"/>
            <a:pathLst>
              <a:path w="10134600" h="1981200">
                <a:moveTo>
                  <a:pt x="10134600" y="1981200"/>
                </a:moveTo>
                <a:lnTo>
                  <a:pt x="0" y="1981200"/>
                </a:lnTo>
                <a:lnTo>
                  <a:pt x="0" y="0"/>
                </a:lnTo>
                <a:lnTo>
                  <a:pt x="10134600" y="0"/>
                </a:lnTo>
                <a:lnTo>
                  <a:pt x="10134600" y="1981200"/>
                </a:lnTo>
                <a:close/>
              </a:path>
            </a:pathLst>
          </a:custGeom>
          <a:solidFill>
            <a:srgbClr val="FDFB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124700" y="3105149"/>
            <a:ext cx="10134600" cy="1981200"/>
          </a:xfrm>
          <a:custGeom>
            <a:avLst/>
            <a:gdLst/>
            <a:ahLst/>
            <a:cxnLst/>
            <a:rect l="l" t="t" r="r" b="b"/>
            <a:pathLst>
              <a:path w="10134600" h="1981200">
                <a:moveTo>
                  <a:pt x="10134600" y="1981200"/>
                </a:moveTo>
                <a:lnTo>
                  <a:pt x="0" y="1981200"/>
                </a:lnTo>
                <a:lnTo>
                  <a:pt x="0" y="0"/>
                </a:lnTo>
                <a:lnTo>
                  <a:pt x="10134600" y="0"/>
                </a:lnTo>
                <a:lnTo>
                  <a:pt x="10134600" y="1981200"/>
                </a:lnTo>
                <a:close/>
              </a:path>
            </a:pathLst>
          </a:custGeom>
          <a:solidFill>
            <a:srgbClr val="FDFB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124700" y="5181599"/>
            <a:ext cx="10134600" cy="1981200"/>
          </a:xfrm>
          <a:custGeom>
            <a:avLst/>
            <a:gdLst/>
            <a:ahLst/>
            <a:cxnLst/>
            <a:rect l="l" t="t" r="r" b="b"/>
            <a:pathLst>
              <a:path w="10134600" h="1981200">
                <a:moveTo>
                  <a:pt x="10134600" y="1981200"/>
                </a:moveTo>
                <a:lnTo>
                  <a:pt x="0" y="1981200"/>
                </a:lnTo>
                <a:lnTo>
                  <a:pt x="0" y="0"/>
                </a:lnTo>
                <a:lnTo>
                  <a:pt x="10134600" y="0"/>
                </a:lnTo>
                <a:lnTo>
                  <a:pt x="10134600" y="1981200"/>
                </a:lnTo>
                <a:close/>
              </a:path>
            </a:pathLst>
          </a:custGeom>
          <a:solidFill>
            <a:srgbClr val="FDFB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124700" y="7258050"/>
            <a:ext cx="10134600" cy="1981200"/>
          </a:xfrm>
          <a:custGeom>
            <a:avLst/>
            <a:gdLst/>
            <a:ahLst/>
            <a:cxnLst/>
            <a:rect l="l" t="t" r="r" b="b"/>
            <a:pathLst>
              <a:path w="10134600" h="1981200">
                <a:moveTo>
                  <a:pt x="10134600" y="1981200"/>
                </a:moveTo>
                <a:lnTo>
                  <a:pt x="0" y="1981200"/>
                </a:lnTo>
                <a:lnTo>
                  <a:pt x="0" y="0"/>
                </a:lnTo>
                <a:lnTo>
                  <a:pt x="10134600" y="0"/>
                </a:lnTo>
                <a:lnTo>
                  <a:pt x="10134600" y="1981200"/>
                </a:lnTo>
                <a:close/>
              </a:path>
            </a:pathLst>
          </a:custGeom>
          <a:solidFill>
            <a:srgbClr val="FDFB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283741" y="1044886"/>
            <a:ext cx="4709795" cy="27400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 algn="ctr">
              <a:lnSpc>
                <a:spcPct val="108000"/>
              </a:lnSpc>
              <a:spcBef>
                <a:spcPts val="95"/>
              </a:spcBef>
            </a:pPr>
            <a:r>
              <a:rPr sz="5500" spc="-80" dirty="0">
                <a:solidFill>
                  <a:srgbClr val="3F82AF"/>
                </a:solidFill>
              </a:rPr>
              <a:t>BENEFICIOS </a:t>
            </a:r>
            <a:r>
              <a:rPr sz="5500" spc="-75" dirty="0">
                <a:solidFill>
                  <a:srgbClr val="3F82AF"/>
                </a:solidFill>
              </a:rPr>
              <a:t> </a:t>
            </a:r>
            <a:r>
              <a:rPr sz="5500" spc="-114" dirty="0">
                <a:solidFill>
                  <a:srgbClr val="3F82AF"/>
                </a:solidFill>
              </a:rPr>
              <a:t>DE</a:t>
            </a:r>
            <a:r>
              <a:rPr sz="5500" spc="-110" dirty="0">
                <a:solidFill>
                  <a:srgbClr val="3F82AF"/>
                </a:solidFill>
              </a:rPr>
              <a:t> </a:t>
            </a:r>
            <a:r>
              <a:rPr sz="5500" spc="20" dirty="0">
                <a:solidFill>
                  <a:srgbClr val="3F82AF"/>
                </a:solidFill>
              </a:rPr>
              <a:t>VIVIR </a:t>
            </a:r>
            <a:r>
              <a:rPr sz="5500" spc="25" dirty="0">
                <a:solidFill>
                  <a:srgbClr val="3F82AF"/>
                </a:solidFill>
              </a:rPr>
              <a:t> </a:t>
            </a:r>
            <a:r>
              <a:rPr sz="5500" spc="-340" dirty="0">
                <a:solidFill>
                  <a:srgbClr val="3F82AF"/>
                </a:solidFill>
              </a:rPr>
              <a:t>ESTOS</a:t>
            </a:r>
            <a:r>
              <a:rPr sz="5500" spc="480" dirty="0">
                <a:solidFill>
                  <a:srgbClr val="3F82AF"/>
                </a:solidFill>
              </a:rPr>
              <a:t> </a:t>
            </a:r>
            <a:r>
              <a:rPr sz="5500" spc="25" dirty="0">
                <a:solidFill>
                  <a:srgbClr val="3F82AF"/>
                </a:solidFill>
              </a:rPr>
              <a:t>5</a:t>
            </a:r>
            <a:r>
              <a:rPr sz="5500" spc="480" dirty="0">
                <a:solidFill>
                  <a:srgbClr val="3F82AF"/>
                </a:solidFill>
              </a:rPr>
              <a:t> </a:t>
            </a:r>
            <a:r>
              <a:rPr sz="5500" dirty="0">
                <a:solidFill>
                  <a:srgbClr val="3F82AF"/>
                </a:solidFill>
              </a:rPr>
              <a:t>DÍAS</a:t>
            </a:r>
            <a:endParaRPr sz="5500"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619865"/>
            <a:ext cx="7324953" cy="666713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7884607" y="1043310"/>
            <a:ext cx="7721600" cy="176974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sz="3000" spc="175" dirty="0">
                <a:solidFill>
                  <a:srgbClr val="3F82AF"/>
                </a:solidFill>
                <a:latin typeface="Trebuchet MS"/>
                <a:cs typeface="Trebuchet MS"/>
              </a:rPr>
              <a:t>TE</a:t>
            </a:r>
            <a:r>
              <a:rPr sz="3000" spc="35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250" dirty="0">
                <a:solidFill>
                  <a:srgbClr val="3F82AF"/>
                </a:solidFill>
                <a:latin typeface="Trebuchet MS"/>
                <a:cs typeface="Trebuchet MS"/>
              </a:rPr>
              <a:t>NUTRIRÁS</a:t>
            </a:r>
            <a:r>
              <a:rPr sz="3000" spc="35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385" dirty="0">
                <a:solidFill>
                  <a:srgbClr val="3F82AF"/>
                </a:solidFill>
                <a:latin typeface="Trebuchet MS"/>
                <a:cs typeface="Trebuchet MS"/>
              </a:rPr>
              <a:t>DE</a:t>
            </a:r>
            <a:r>
              <a:rPr sz="3000" spc="35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340" dirty="0">
                <a:solidFill>
                  <a:srgbClr val="3F82AF"/>
                </a:solidFill>
                <a:latin typeface="Trebuchet MS"/>
                <a:cs typeface="Trebuchet MS"/>
              </a:rPr>
              <a:t>LA</a:t>
            </a:r>
            <a:r>
              <a:rPr sz="3000" spc="35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325" dirty="0">
                <a:solidFill>
                  <a:srgbClr val="3F82AF"/>
                </a:solidFill>
                <a:latin typeface="Trebuchet MS"/>
                <a:cs typeface="Trebuchet MS"/>
              </a:rPr>
              <a:t>NATURALEZA</a:t>
            </a:r>
            <a:endParaRPr sz="3000">
              <a:latin typeface="Trebuchet MS"/>
              <a:cs typeface="Trebuchet MS"/>
            </a:endParaRPr>
          </a:p>
          <a:p>
            <a:pPr marL="12700" marR="5080">
              <a:lnSpc>
                <a:spcPct val="106800"/>
              </a:lnSpc>
              <a:spcBef>
                <a:spcPts val="295"/>
              </a:spcBef>
            </a:pPr>
            <a:r>
              <a:rPr sz="2400" spc="65" dirty="0">
                <a:solidFill>
                  <a:srgbClr val="86B5B4"/>
                </a:solidFill>
                <a:latin typeface="Trebuchet MS"/>
                <a:cs typeface="Trebuchet MS"/>
              </a:rPr>
              <a:t>Nuestra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5" dirty="0">
                <a:solidFill>
                  <a:srgbClr val="86B5B4"/>
                </a:solidFill>
                <a:latin typeface="Trebuchet MS"/>
                <a:cs typeface="Trebuchet MS"/>
              </a:rPr>
              <a:t>psique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30" dirty="0">
                <a:solidFill>
                  <a:srgbClr val="86B5B4"/>
                </a:solidFill>
                <a:latin typeface="Trebuchet MS"/>
                <a:cs typeface="Trebuchet MS"/>
              </a:rPr>
              <a:t>se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impregna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10" dirty="0">
                <a:solidFill>
                  <a:srgbClr val="86B5B4"/>
                </a:solidFill>
                <a:latin typeface="Trebuchet MS"/>
                <a:cs typeface="Trebuchet MS"/>
              </a:rPr>
              <a:t>de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40" dirty="0">
                <a:solidFill>
                  <a:srgbClr val="86B5B4"/>
                </a:solidFill>
                <a:latin typeface="Trebuchet MS"/>
                <a:cs typeface="Trebuchet MS"/>
              </a:rPr>
              <a:t>lo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5" dirty="0">
                <a:solidFill>
                  <a:srgbClr val="86B5B4"/>
                </a:solidFill>
                <a:latin typeface="Trebuchet MS"/>
                <a:cs typeface="Trebuchet MS"/>
              </a:rPr>
              <a:t>que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20" dirty="0">
                <a:solidFill>
                  <a:srgbClr val="86B5B4"/>
                </a:solidFill>
                <a:latin typeface="Trebuchet MS"/>
                <a:cs typeface="Trebuchet MS"/>
              </a:rPr>
              <a:t>nuestros</a:t>
            </a:r>
            <a:r>
              <a:rPr sz="2400" spc="4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15" dirty="0">
                <a:solidFill>
                  <a:srgbClr val="86B5B4"/>
                </a:solidFill>
                <a:latin typeface="Trebuchet MS"/>
                <a:cs typeface="Trebuchet MS"/>
              </a:rPr>
              <a:t>sentidos </a:t>
            </a:r>
            <a:r>
              <a:rPr sz="2400" spc="-71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70" dirty="0">
                <a:solidFill>
                  <a:srgbClr val="86B5B4"/>
                </a:solidFill>
                <a:latin typeface="Trebuchet MS"/>
                <a:cs typeface="Trebuchet MS"/>
              </a:rPr>
              <a:t>detectan.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145" dirty="0">
                <a:solidFill>
                  <a:srgbClr val="86B5B4"/>
                </a:solidFill>
                <a:latin typeface="Trebuchet MS"/>
                <a:cs typeface="Trebuchet MS"/>
              </a:rPr>
              <a:t>En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25" dirty="0">
                <a:solidFill>
                  <a:srgbClr val="86B5B4"/>
                </a:solidFill>
                <a:latin typeface="Trebuchet MS"/>
                <a:cs typeface="Trebuchet MS"/>
              </a:rPr>
              <a:t>la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15" dirty="0">
                <a:solidFill>
                  <a:srgbClr val="86B5B4"/>
                </a:solidFill>
                <a:latin typeface="Trebuchet MS"/>
                <a:cs typeface="Trebuchet MS"/>
              </a:rPr>
              <a:t>naturaleza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75" dirty="0">
                <a:solidFill>
                  <a:srgbClr val="86B5B4"/>
                </a:solidFill>
                <a:latin typeface="Trebuchet MS"/>
                <a:cs typeface="Trebuchet MS"/>
              </a:rPr>
              <a:t>te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15" dirty="0">
                <a:solidFill>
                  <a:srgbClr val="86B5B4"/>
                </a:solidFill>
                <a:latin typeface="Trebuchet MS"/>
                <a:cs typeface="Trebuchet MS"/>
              </a:rPr>
              <a:t>abastecerás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10" dirty="0">
                <a:solidFill>
                  <a:srgbClr val="86B5B4"/>
                </a:solidFill>
                <a:latin typeface="Trebuchet MS"/>
                <a:cs typeface="Trebuchet MS"/>
              </a:rPr>
              <a:t>de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20" dirty="0">
                <a:solidFill>
                  <a:srgbClr val="86B5B4"/>
                </a:solidFill>
                <a:latin typeface="Trebuchet MS"/>
                <a:cs typeface="Trebuchet MS"/>
              </a:rPr>
              <a:t>energía </a:t>
            </a:r>
            <a:r>
              <a:rPr sz="2400" spc="2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50" dirty="0">
                <a:solidFill>
                  <a:srgbClr val="86B5B4"/>
                </a:solidFill>
                <a:latin typeface="Trebuchet MS"/>
                <a:cs typeface="Trebuchet MS"/>
              </a:rPr>
              <a:t>pura</a:t>
            </a:r>
            <a:r>
              <a:rPr sz="2400" spc="3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86B5B4"/>
                </a:solidFill>
                <a:latin typeface="Trebuchet MS"/>
                <a:cs typeface="Trebuchet MS"/>
              </a:rPr>
              <a:t>y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5" dirty="0">
                <a:solidFill>
                  <a:srgbClr val="86B5B4"/>
                </a:solidFill>
                <a:latin typeface="Trebuchet MS"/>
                <a:cs typeface="Trebuchet MS"/>
              </a:rPr>
              <a:t>sanadora.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884607" y="3314999"/>
            <a:ext cx="8026400" cy="1379220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sz="3000" spc="325" dirty="0">
                <a:solidFill>
                  <a:srgbClr val="3F82AF"/>
                </a:solidFill>
                <a:latin typeface="Trebuchet MS"/>
                <a:cs typeface="Trebuchet MS"/>
              </a:rPr>
              <a:t>RECORDARÁS</a:t>
            </a:r>
            <a:r>
              <a:rPr sz="3000" spc="45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125" dirty="0">
                <a:solidFill>
                  <a:srgbClr val="3F82AF"/>
                </a:solidFill>
                <a:latin typeface="Trebuchet MS"/>
                <a:cs typeface="Trebuchet MS"/>
              </a:rPr>
              <a:t>TU</a:t>
            </a:r>
            <a:r>
              <a:rPr sz="3000" spc="50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310" dirty="0">
                <a:solidFill>
                  <a:srgbClr val="3F82AF"/>
                </a:solidFill>
                <a:latin typeface="Trebuchet MS"/>
                <a:cs typeface="Trebuchet MS"/>
              </a:rPr>
              <a:t>FORTALEZA</a:t>
            </a:r>
            <a:r>
              <a:rPr sz="3000" spc="50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204" dirty="0">
                <a:solidFill>
                  <a:srgbClr val="3F82AF"/>
                </a:solidFill>
                <a:latin typeface="Trebuchet MS"/>
                <a:cs typeface="Trebuchet MS"/>
              </a:rPr>
              <a:t>ESPIRITUAL</a:t>
            </a:r>
            <a:endParaRPr sz="3000">
              <a:latin typeface="Trebuchet MS"/>
              <a:cs typeface="Trebuchet MS"/>
            </a:endParaRPr>
          </a:p>
          <a:p>
            <a:pPr marL="12700" marR="127000">
              <a:lnSpc>
                <a:spcPct val="106800"/>
              </a:lnSpc>
              <a:spcBef>
                <a:spcPts val="295"/>
              </a:spcBef>
            </a:pPr>
            <a:r>
              <a:rPr sz="2400" spc="105" dirty="0">
                <a:solidFill>
                  <a:srgbClr val="86B5B4"/>
                </a:solidFill>
                <a:latin typeface="Trebuchet MS"/>
                <a:cs typeface="Trebuchet MS"/>
              </a:rPr>
              <a:t>Hoy</a:t>
            </a:r>
            <a:r>
              <a:rPr sz="2400" spc="3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45" dirty="0">
                <a:solidFill>
                  <a:srgbClr val="86B5B4"/>
                </a:solidFill>
                <a:latin typeface="Trebuchet MS"/>
                <a:cs typeface="Trebuchet MS"/>
              </a:rPr>
              <a:t>mas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5" dirty="0">
                <a:solidFill>
                  <a:srgbClr val="86B5B4"/>
                </a:solidFill>
                <a:latin typeface="Trebuchet MS"/>
                <a:cs typeface="Trebuchet MS"/>
              </a:rPr>
              <a:t>que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15" dirty="0">
                <a:solidFill>
                  <a:srgbClr val="86B5B4"/>
                </a:solidFill>
                <a:latin typeface="Trebuchet MS"/>
                <a:cs typeface="Trebuchet MS"/>
              </a:rPr>
              <a:t>nunca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30" dirty="0">
                <a:solidFill>
                  <a:srgbClr val="86B5B4"/>
                </a:solidFill>
                <a:latin typeface="Trebuchet MS"/>
                <a:cs typeface="Trebuchet MS"/>
              </a:rPr>
              <a:t>se</a:t>
            </a:r>
            <a:r>
              <a:rPr sz="2400" spc="3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10" dirty="0">
                <a:solidFill>
                  <a:srgbClr val="86B5B4"/>
                </a:solidFill>
                <a:latin typeface="Trebuchet MS"/>
                <a:cs typeface="Trebuchet MS"/>
              </a:rPr>
              <a:t>nos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10" dirty="0">
                <a:solidFill>
                  <a:srgbClr val="86B5B4"/>
                </a:solidFill>
                <a:latin typeface="Trebuchet MS"/>
                <a:cs typeface="Trebuchet MS"/>
              </a:rPr>
              <a:t>invita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145" dirty="0">
                <a:solidFill>
                  <a:srgbClr val="86B5B4"/>
                </a:solidFill>
                <a:latin typeface="Trebuchet MS"/>
                <a:cs typeface="Trebuchet MS"/>
              </a:rPr>
              <a:t>a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25" dirty="0">
                <a:solidFill>
                  <a:srgbClr val="86B5B4"/>
                </a:solidFill>
                <a:latin typeface="Trebuchet MS"/>
                <a:cs typeface="Trebuchet MS"/>
              </a:rPr>
              <a:t>conectar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20" dirty="0">
                <a:solidFill>
                  <a:srgbClr val="86B5B4"/>
                </a:solidFill>
                <a:latin typeface="Trebuchet MS"/>
                <a:cs typeface="Trebuchet MS"/>
              </a:rPr>
              <a:t>con</a:t>
            </a:r>
            <a:r>
              <a:rPr sz="2400" spc="3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86B5B4"/>
                </a:solidFill>
                <a:latin typeface="Trebuchet MS"/>
                <a:cs typeface="Trebuchet MS"/>
              </a:rPr>
              <a:t>nuestras </a:t>
            </a:r>
            <a:r>
              <a:rPr sz="2400" spc="-70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15" dirty="0">
                <a:solidFill>
                  <a:srgbClr val="86B5B4"/>
                </a:solidFill>
                <a:latin typeface="Trebuchet MS"/>
                <a:cs typeface="Trebuchet MS"/>
              </a:rPr>
              <a:t>cualidades</a:t>
            </a:r>
            <a:r>
              <a:rPr sz="2400" spc="3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50" dirty="0">
                <a:solidFill>
                  <a:srgbClr val="86B5B4"/>
                </a:solidFill>
                <a:latin typeface="Trebuchet MS"/>
                <a:cs typeface="Trebuchet MS"/>
              </a:rPr>
              <a:t>sabias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40" dirty="0">
                <a:solidFill>
                  <a:srgbClr val="86B5B4"/>
                </a:solidFill>
                <a:latin typeface="Trebuchet MS"/>
                <a:cs typeface="Trebuchet MS"/>
              </a:rPr>
              <a:t>innatas.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884607" y="5391449"/>
            <a:ext cx="8484870" cy="345249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sz="3000" spc="325" dirty="0">
                <a:solidFill>
                  <a:srgbClr val="3F82AF"/>
                </a:solidFill>
                <a:latin typeface="Trebuchet MS"/>
                <a:cs typeface="Trebuchet MS"/>
              </a:rPr>
              <a:t>CONECTARÁS</a:t>
            </a:r>
            <a:r>
              <a:rPr sz="3000" spc="30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475" dirty="0">
                <a:solidFill>
                  <a:srgbClr val="3F82AF"/>
                </a:solidFill>
                <a:latin typeface="Trebuchet MS"/>
                <a:cs typeface="Trebuchet MS"/>
              </a:rPr>
              <a:t>CON</a:t>
            </a:r>
            <a:r>
              <a:rPr sz="3000" spc="30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125" dirty="0">
                <a:solidFill>
                  <a:srgbClr val="3F82AF"/>
                </a:solidFill>
                <a:latin typeface="Trebuchet MS"/>
                <a:cs typeface="Trebuchet MS"/>
              </a:rPr>
              <a:t>TU</a:t>
            </a:r>
            <a:r>
              <a:rPr sz="3000" spc="30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385" dirty="0">
                <a:solidFill>
                  <a:srgbClr val="3F82AF"/>
                </a:solidFill>
                <a:latin typeface="Trebuchet MS"/>
                <a:cs typeface="Trebuchet MS"/>
              </a:rPr>
              <a:t>HUMANIDAD</a:t>
            </a:r>
            <a:endParaRPr sz="3000">
              <a:latin typeface="Trebuchet MS"/>
              <a:cs typeface="Trebuchet MS"/>
            </a:endParaRPr>
          </a:p>
          <a:p>
            <a:pPr marL="12700" marR="325120">
              <a:lnSpc>
                <a:spcPct val="106800"/>
              </a:lnSpc>
              <a:spcBef>
                <a:spcPts val="295"/>
              </a:spcBef>
            </a:pP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Vivirás </a:t>
            </a:r>
            <a:r>
              <a:rPr sz="2400" spc="-15" dirty="0">
                <a:solidFill>
                  <a:srgbClr val="86B5B4"/>
                </a:solidFill>
                <a:latin typeface="Trebuchet MS"/>
                <a:cs typeface="Trebuchet MS"/>
              </a:rPr>
              <a:t>momentos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10" dirty="0">
                <a:solidFill>
                  <a:srgbClr val="86B5B4"/>
                </a:solidFill>
                <a:latin typeface="Trebuchet MS"/>
                <a:cs typeface="Trebuchet MS"/>
              </a:rPr>
              <a:t>de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100" dirty="0">
                <a:solidFill>
                  <a:srgbClr val="86B5B4"/>
                </a:solidFill>
                <a:latin typeface="Trebuchet MS"/>
                <a:cs typeface="Trebuchet MS"/>
              </a:rPr>
              <a:t>oro,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25" dirty="0">
                <a:solidFill>
                  <a:srgbClr val="86B5B4"/>
                </a:solidFill>
                <a:latin typeface="Trebuchet MS"/>
                <a:cs typeface="Trebuchet MS"/>
              </a:rPr>
              <a:t>en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25" dirty="0">
                <a:solidFill>
                  <a:srgbClr val="86B5B4"/>
                </a:solidFill>
                <a:latin typeface="Trebuchet MS"/>
                <a:cs typeface="Trebuchet MS"/>
              </a:rPr>
              <a:t>donde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45" dirty="0">
                <a:solidFill>
                  <a:srgbClr val="86B5B4"/>
                </a:solidFill>
                <a:latin typeface="Trebuchet MS"/>
                <a:cs typeface="Trebuchet MS"/>
              </a:rPr>
              <a:t>tu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5" dirty="0">
                <a:solidFill>
                  <a:srgbClr val="86B5B4"/>
                </a:solidFill>
                <a:latin typeface="Trebuchet MS"/>
                <a:cs typeface="Trebuchet MS"/>
              </a:rPr>
              <a:t>corazón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75" dirty="0">
                <a:solidFill>
                  <a:srgbClr val="86B5B4"/>
                </a:solidFill>
                <a:latin typeface="Trebuchet MS"/>
                <a:cs typeface="Trebuchet MS"/>
              </a:rPr>
              <a:t>te</a:t>
            </a:r>
            <a:r>
              <a:rPr sz="2400" spc="4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20" dirty="0">
                <a:solidFill>
                  <a:srgbClr val="86B5B4"/>
                </a:solidFill>
                <a:latin typeface="Trebuchet MS"/>
                <a:cs typeface="Trebuchet MS"/>
              </a:rPr>
              <a:t>susurrará </a:t>
            </a:r>
            <a:r>
              <a:rPr sz="2400" spc="-71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80" dirty="0">
                <a:solidFill>
                  <a:srgbClr val="86B5B4"/>
                </a:solidFill>
                <a:latin typeface="Trebuchet MS"/>
                <a:cs typeface="Trebuchet MS"/>
              </a:rPr>
              <a:t>el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86B5B4"/>
                </a:solidFill>
                <a:latin typeface="Trebuchet MS"/>
                <a:cs typeface="Trebuchet MS"/>
              </a:rPr>
              <a:t>camino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25" dirty="0">
                <a:solidFill>
                  <a:srgbClr val="86B5B4"/>
                </a:solidFill>
                <a:latin typeface="Trebuchet MS"/>
                <a:cs typeface="Trebuchet MS"/>
              </a:rPr>
              <a:t>del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55" dirty="0">
                <a:solidFill>
                  <a:srgbClr val="86B5B4"/>
                </a:solidFill>
                <a:latin typeface="Trebuchet MS"/>
                <a:cs typeface="Trebuchet MS"/>
              </a:rPr>
              <a:t>alma: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25" dirty="0">
                <a:solidFill>
                  <a:srgbClr val="86B5B4"/>
                </a:solidFill>
                <a:latin typeface="Trebuchet MS"/>
                <a:cs typeface="Trebuchet MS"/>
              </a:rPr>
              <a:t>conectar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20" dirty="0">
                <a:solidFill>
                  <a:srgbClr val="86B5B4"/>
                </a:solidFill>
                <a:latin typeface="Trebuchet MS"/>
                <a:cs typeface="Trebuchet MS"/>
              </a:rPr>
              <a:t>con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5" dirty="0">
                <a:solidFill>
                  <a:srgbClr val="86B5B4"/>
                </a:solidFill>
                <a:latin typeface="Trebuchet MS"/>
                <a:cs typeface="Trebuchet MS"/>
              </a:rPr>
              <a:t>nuestra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10" dirty="0">
                <a:solidFill>
                  <a:srgbClr val="86B5B4"/>
                </a:solidFill>
                <a:latin typeface="Trebuchet MS"/>
                <a:cs typeface="Trebuchet MS"/>
              </a:rPr>
              <a:t>humanidad.</a:t>
            </a:r>
            <a:endParaRPr sz="2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2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3000" spc="270" dirty="0">
                <a:solidFill>
                  <a:srgbClr val="3F82AF"/>
                </a:solidFill>
                <a:latin typeface="Trebuchet MS"/>
                <a:cs typeface="Trebuchet MS"/>
              </a:rPr>
              <a:t>DESPERTARÁS</a:t>
            </a:r>
            <a:r>
              <a:rPr sz="3000" spc="30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345" dirty="0">
                <a:solidFill>
                  <a:srgbClr val="3F82AF"/>
                </a:solidFill>
                <a:latin typeface="Trebuchet MS"/>
                <a:cs typeface="Trebuchet MS"/>
              </a:rPr>
              <a:t>EL</a:t>
            </a:r>
            <a:r>
              <a:rPr sz="3000" spc="35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330" dirty="0">
                <a:solidFill>
                  <a:srgbClr val="3F82AF"/>
                </a:solidFill>
                <a:latin typeface="Trebuchet MS"/>
                <a:cs typeface="Trebuchet MS"/>
              </a:rPr>
              <a:t>SENTIDO</a:t>
            </a:r>
            <a:r>
              <a:rPr sz="3000" spc="30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385" dirty="0">
                <a:solidFill>
                  <a:srgbClr val="3F82AF"/>
                </a:solidFill>
                <a:latin typeface="Trebuchet MS"/>
                <a:cs typeface="Trebuchet MS"/>
              </a:rPr>
              <a:t>DE</a:t>
            </a:r>
            <a:r>
              <a:rPr sz="3000" spc="35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395" dirty="0">
                <a:solidFill>
                  <a:srgbClr val="3F82AF"/>
                </a:solidFill>
                <a:latin typeface="Trebuchet MS"/>
                <a:cs typeface="Trebuchet MS"/>
              </a:rPr>
              <a:t>COMUNIDAD</a:t>
            </a:r>
            <a:endParaRPr sz="3000">
              <a:latin typeface="Trebuchet MS"/>
              <a:cs typeface="Trebuchet MS"/>
            </a:endParaRPr>
          </a:p>
          <a:p>
            <a:pPr marL="12700" marR="5080">
              <a:lnSpc>
                <a:spcPct val="106800"/>
              </a:lnSpc>
              <a:spcBef>
                <a:spcPts val="295"/>
              </a:spcBef>
            </a:pPr>
            <a:r>
              <a:rPr sz="2400" spc="140" dirty="0">
                <a:solidFill>
                  <a:srgbClr val="86B5B4"/>
                </a:solidFill>
                <a:latin typeface="Trebuchet MS"/>
                <a:cs typeface="Trebuchet MS"/>
              </a:rPr>
              <a:t>Es </a:t>
            </a:r>
            <a:r>
              <a:rPr sz="2400" spc="-50" dirty="0">
                <a:solidFill>
                  <a:srgbClr val="86B5B4"/>
                </a:solidFill>
                <a:latin typeface="Trebuchet MS"/>
                <a:cs typeface="Trebuchet MS"/>
              </a:rPr>
              <a:t>juntos </a:t>
            </a:r>
            <a:r>
              <a:rPr sz="2400" spc="5" dirty="0">
                <a:solidFill>
                  <a:srgbClr val="86B5B4"/>
                </a:solidFill>
                <a:latin typeface="Trebuchet MS"/>
                <a:cs typeface="Trebuchet MS"/>
              </a:rPr>
              <a:t>que </a:t>
            </a:r>
            <a:r>
              <a:rPr sz="2400" spc="15" dirty="0">
                <a:solidFill>
                  <a:srgbClr val="86B5B4"/>
                </a:solidFill>
                <a:latin typeface="Trebuchet MS"/>
                <a:cs typeface="Trebuchet MS"/>
              </a:rPr>
              <a:t>llegamos </a:t>
            </a:r>
            <a:r>
              <a:rPr sz="2400" spc="45" dirty="0">
                <a:solidFill>
                  <a:srgbClr val="86B5B4"/>
                </a:solidFill>
                <a:latin typeface="Trebuchet MS"/>
                <a:cs typeface="Trebuchet MS"/>
              </a:rPr>
              <a:t>más </a:t>
            </a:r>
            <a:r>
              <a:rPr sz="2400" spc="-195" dirty="0">
                <a:solidFill>
                  <a:srgbClr val="86B5B4"/>
                </a:solidFill>
                <a:latin typeface="Trebuchet MS"/>
                <a:cs typeface="Trebuchet MS"/>
              </a:rPr>
              <a:t>lejos..</a:t>
            </a:r>
            <a:r>
              <a:rPr sz="2400" spc="-19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90" dirty="0">
                <a:solidFill>
                  <a:srgbClr val="86B5B4"/>
                </a:solidFill>
                <a:latin typeface="Trebuchet MS"/>
                <a:cs typeface="Trebuchet MS"/>
              </a:rPr>
              <a:t>El </a:t>
            </a:r>
            <a:r>
              <a:rPr sz="2400" spc="-15" dirty="0">
                <a:solidFill>
                  <a:srgbClr val="86B5B4"/>
                </a:solidFill>
                <a:latin typeface="Trebuchet MS"/>
                <a:cs typeface="Trebuchet MS"/>
              </a:rPr>
              <a:t>servirnos </a:t>
            </a:r>
            <a:r>
              <a:rPr sz="2400" spc="-20" dirty="0">
                <a:solidFill>
                  <a:srgbClr val="86B5B4"/>
                </a:solidFill>
                <a:latin typeface="Trebuchet MS"/>
                <a:cs typeface="Trebuchet MS"/>
              </a:rPr>
              <a:t>mutuamente </a:t>
            </a:r>
            <a:r>
              <a:rPr sz="2400" spc="-1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15" dirty="0">
                <a:solidFill>
                  <a:srgbClr val="86B5B4"/>
                </a:solidFill>
                <a:latin typeface="Trebuchet MS"/>
                <a:cs typeface="Trebuchet MS"/>
              </a:rPr>
              <a:t>será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5" dirty="0">
                <a:solidFill>
                  <a:srgbClr val="86B5B4"/>
                </a:solidFill>
                <a:latin typeface="Trebuchet MS"/>
                <a:cs typeface="Trebuchet MS"/>
              </a:rPr>
              <a:t>inspiración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85" dirty="0">
                <a:solidFill>
                  <a:srgbClr val="86B5B4"/>
                </a:solidFill>
                <a:latin typeface="Trebuchet MS"/>
                <a:cs typeface="Trebuchet MS"/>
              </a:rPr>
              <a:t>para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10" dirty="0">
                <a:solidFill>
                  <a:srgbClr val="86B5B4"/>
                </a:solidFill>
                <a:latin typeface="Trebuchet MS"/>
                <a:cs typeface="Trebuchet MS"/>
              </a:rPr>
              <a:t>compartir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55" dirty="0">
                <a:solidFill>
                  <a:srgbClr val="86B5B4"/>
                </a:solidFill>
                <a:latin typeface="Trebuchet MS"/>
                <a:cs typeface="Trebuchet MS"/>
              </a:rPr>
              <a:t>este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15" dirty="0">
                <a:solidFill>
                  <a:srgbClr val="86B5B4"/>
                </a:solidFill>
                <a:latin typeface="Trebuchet MS"/>
                <a:cs typeface="Trebuchet MS"/>
              </a:rPr>
              <a:t>estado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10" dirty="0">
                <a:solidFill>
                  <a:srgbClr val="86B5B4"/>
                </a:solidFill>
                <a:latin typeface="Trebuchet MS"/>
                <a:cs typeface="Trebuchet MS"/>
              </a:rPr>
              <a:t>de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5" dirty="0">
                <a:solidFill>
                  <a:srgbClr val="86B5B4"/>
                </a:solidFill>
                <a:latin typeface="Trebuchet MS"/>
                <a:cs typeface="Trebuchet MS"/>
              </a:rPr>
              <a:t>unión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25" dirty="0">
                <a:solidFill>
                  <a:srgbClr val="86B5B4"/>
                </a:solidFill>
                <a:latin typeface="Trebuchet MS"/>
                <a:cs typeface="Trebuchet MS"/>
              </a:rPr>
              <a:t>en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55" dirty="0">
                <a:solidFill>
                  <a:srgbClr val="86B5B4"/>
                </a:solidFill>
                <a:latin typeface="Trebuchet MS"/>
                <a:cs typeface="Trebuchet MS"/>
              </a:rPr>
              <a:t>casa.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7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610533" y="4067616"/>
              <a:ext cx="1504949" cy="140015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575628" y="4177101"/>
              <a:ext cx="1781174" cy="123824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45" dirty="0"/>
              <a:t>RETIRO</a:t>
            </a:r>
            <a:r>
              <a:rPr spc="484" dirty="0"/>
              <a:t> </a:t>
            </a:r>
            <a:r>
              <a:rPr spc="360" dirty="0"/>
              <a:t>TODO</a:t>
            </a:r>
            <a:r>
              <a:rPr spc="490" dirty="0"/>
              <a:t> </a:t>
            </a:r>
            <a:r>
              <a:rPr spc="335" dirty="0"/>
              <a:t>INCLUIDO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971772" y="5765656"/>
            <a:ext cx="1789430" cy="18161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1590" marR="5080" indent="-9525" algn="just">
              <a:lnSpc>
                <a:spcPct val="108800"/>
              </a:lnSpc>
              <a:spcBef>
                <a:spcPts val="95"/>
              </a:spcBef>
            </a:pPr>
            <a:r>
              <a:rPr sz="2700" spc="40" dirty="0">
                <a:solidFill>
                  <a:srgbClr val="FDFBED"/>
                </a:solidFill>
                <a:latin typeface="Trebuchet MS"/>
                <a:cs typeface="Trebuchet MS"/>
              </a:rPr>
              <a:t>Hospedaje </a:t>
            </a:r>
            <a:r>
              <a:rPr sz="2700" spc="-805" dirty="0">
                <a:solidFill>
                  <a:srgbClr val="FDFBED"/>
                </a:solidFill>
                <a:latin typeface="Trebuchet MS"/>
                <a:cs typeface="Trebuchet MS"/>
              </a:rPr>
              <a:t> </a:t>
            </a:r>
            <a:r>
              <a:rPr sz="2700" spc="-40" dirty="0">
                <a:solidFill>
                  <a:srgbClr val="FDFBED"/>
                </a:solidFill>
                <a:latin typeface="Trebuchet MS"/>
                <a:cs typeface="Trebuchet MS"/>
              </a:rPr>
              <a:t>5d/4n </a:t>
            </a:r>
            <a:r>
              <a:rPr sz="2700" spc="-15" dirty="0">
                <a:solidFill>
                  <a:srgbClr val="FDFBED"/>
                </a:solidFill>
                <a:latin typeface="Trebuchet MS"/>
                <a:cs typeface="Trebuchet MS"/>
              </a:rPr>
              <a:t>en </a:t>
            </a:r>
            <a:r>
              <a:rPr sz="2700" spc="-85" dirty="0">
                <a:solidFill>
                  <a:srgbClr val="FDFBED"/>
                </a:solidFill>
                <a:latin typeface="Trebuchet MS"/>
                <a:cs typeface="Trebuchet MS"/>
              </a:rPr>
              <a:t>el </a:t>
            </a:r>
            <a:r>
              <a:rPr sz="2700" spc="-800" dirty="0">
                <a:solidFill>
                  <a:srgbClr val="FDFBED"/>
                </a:solidFill>
                <a:latin typeface="Trebuchet MS"/>
                <a:cs typeface="Trebuchet MS"/>
              </a:rPr>
              <a:t> </a:t>
            </a:r>
            <a:r>
              <a:rPr sz="2700" spc="-40" dirty="0">
                <a:solidFill>
                  <a:srgbClr val="FDFBED"/>
                </a:solidFill>
                <a:latin typeface="Trebuchet MS"/>
                <a:cs typeface="Trebuchet MS"/>
              </a:rPr>
              <a:t>hotel </a:t>
            </a:r>
            <a:r>
              <a:rPr sz="2700" spc="50" dirty="0">
                <a:solidFill>
                  <a:srgbClr val="FDFBED"/>
                </a:solidFill>
                <a:latin typeface="Trebuchet MS"/>
                <a:cs typeface="Trebuchet MS"/>
              </a:rPr>
              <a:t>Villa </a:t>
            </a:r>
            <a:r>
              <a:rPr sz="2700" spc="55" dirty="0">
                <a:solidFill>
                  <a:srgbClr val="FDFBED"/>
                </a:solidFill>
                <a:latin typeface="Trebuchet MS"/>
                <a:cs typeface="Trebuchet MS"/>
              </a:rPr>
              <a:t> </a:t>
            </a:r>
            <a:r>
              <a:rPr sz="2700" spc="95" dirty="0">
                <a:solidFill>
                  <a:srgbClr val="FDFBED"/>
                </a:solidFill>
                <a:latin typeface="Trebuchet MS"/>
                <a:cs typeface="Trebuchet MS"/>
              </a:rPr>
              <a:t>Urubamba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874508" y="5752367"/>
            <a:ext cx="2453640" cy="13684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80645" algn="just">
              <a:lnSpc>
                <a:spcPct val="108800"/>
              </a:lnSpc>
              <a:spcBef>
                <a:spcPts val="95"/>
              </a:spcBef>
            </a:pPr>
            <a:r>
              <a:rPr sz="2700" spc="50" dirty="0">
                <a:solidFill>
                  <a:srgbClr val="FDFBED"/>
                </a:solidFill>
                <a:latin typeface="Trebuchet MS"/>
                <a:cs typeface="Trebuchet MS"/>
              </a:rPr>
              <a:t>Clases </a:t>
            </a:r>
            <a:r>
              <a:rPr sz="2700" spc="-60" dirty="0">
                <a:solidFill>
                  <a:srgbClr val="FDFBED"/>
                </a:solidFill>
                <a:latin typeface="Trebuchet MS"/>
                <a:cs typeface="Trebuchet MS"/>
              </a:rPr>
              <a:t>teórico- </a:t>
            </a:r>
            <a:r>
              <a:rPr sz="2700" spc="-800" dirty="0">
                <a:solidFill>
                  <a:srgbClr val="FDFBED"/>
                </a:solidFill>
                <a:latin typeface="Trebuchet MS"/>
                <a:cs typeface="Trebuchet MS"/>
              </a:rPr>
              <a:t> </a:t>
            </a:r>
            <a:r>
              <a:rPr sz="2700" spc="-10" dirty="0">
                <a:solidFill>
                  <a:srgbClr val="FDFBED"/>
                </a:solidFill>
                <a:latin typeface="Trebuchet MS"/>
                <a:cs typeface="Trebuchet MS"/>
              </a:rPr>
              <a:t>prácticos </a:t>
            </a:r>
            <a:r>
              <a:rPr sz="2700" spc="10" dirty="0">
                <a:solidFill>
                  <a:srgbClr val="FDFBED"/>
                </a:solidFill>
                <a:latin typeface="Trebuchet MS"/>
                <a:cs typeface="Trebuchet MS"/>
              </a:rPr>
              <a:t>sobre </a:t>
            </a:r>
            <a:r>
              <a:rPr sz="2700" spc="-800" dirty="0">
                <a:solidFill>
                  <a:srgbClr val="FDFBED"/>
                </a:solidFill>
                <a:latin typeface="Trebuchet MS"/>
                <a:cs typeface="Trebuchet MS"/>
              </a:rPr>
              <a:t> </a:t>
            </a:r>
            <a:r>
              <a:rPr sz="2700" spc="40" dirty="0">
                <a:solidFill>
                  <a:srgbClr val="FDFBED"/>
                </a:solidFill>
                <a:latin typeface="Trebuchet MS"/>
                <a:cs typeface="Trebuchet MS"/>
              </a:rPr>
              <a:t>Kundalini</a:t>
            </a:r>
            <a:r>
              <a:rPr sz="2700" spc="-20" dirty="0">
                <a:solidFill>
                  <a:srgbClr val="FDFBED"/>
                </a:solidFill>
                <a:latin typeface="Trebuchet MS"/>
                <a:cs typeface="Trebuchet MS"/>
              </a:rPr>
              <a:t> </a:t>
            </a:r>
            <a:r>
              <a:rPr sz="2700" spc="204" dirty="0">
                <a:solidFill>
                  <a:srgbClr val="FDFBED"/>
                </a:solidFill>
                <a:latin typeface="Trebuchet MS"/>
                <a:cs typeface="Trebuchet MS"/>
              </a:rPr>
              <a:t>Yoga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535123" y="5952407"/>
            <a:ext cx="2366645" cy="9207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66700">
              <a:lnSpc>
                <a:spcPct val="108800"/>
              </a:lnSpc>
              <a:spcBef>
                <a:spcPts val="95"/>
              </a:spcBef>
            </a:pPr>
            <a:r>
              <a:rPr sz="2700" spc="30" dirty="0">
                <a:solidFill>
                  <a:srgbClr val="FDFBED"/>
                </a:solidFill>
                <a:latin typeface="Trebuchet MS"/>
                <a:cs typeface="Trebuchet MS"/>
              </a:rPr>
              <a:t>Actividades </a:t>
            </a:r>
            <a:r>
              <a:rPr sz="2700" spc="35" dirty="0">
                <a:solidFill>
                  <a:srgbClr val="FDFBED"/>
                </a:solidFill>
                <a:latin typeface="Trebuchet MS"/>
                <a:cs typeface="Trebuchet MS"/>
              </a:rPr>
              <a:t> </a:t>
            </a:r>
            <a:r>
              <a:rPr sz="2700" spc="-10" dirty="0">
                <a:solidFill>
                  <a:srgbClr val="FDFBED"/>
                </a:solidFill>
                <a:latin typeface="Trebuchet MS"/>
                <a:cs typeface="Trebuchet MS"/>
              </a:rPr>
              <a:t>típicas</a:t>
            </a:r>
            <a:r>
              <a:rPr sz="2700" spc="-25" dirty="0">
                <a:solidFill>
                  <a:srgbClr val="FDFBED"/>
                </a:solidFill>
                <a:latin typeface="Trebuchet MS"/>
                <a:cs typeface="Trebuchet MS"/>
              </a:rPr>
              <a:t> </a:t>
            </a:r>
            <a:r>
              <a:rPr sz="2700" spc="65" dirty="0">
                <a:solidFill>
                  <a:srgbClr val="FDFBED"/>
                </a:solidFill>
                <a:latin typeface="Trebuchet MS"/>
                <a:cs typeface="Trebuchet MS"/>
              </a:rPr>
              <a:t>andinas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877124" y="5789613"/>
            <a:ext cx="2054860" cy="13684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02260" marR="5080" indent="-290195">
              <a:lnSpc>
                <a:spcPct val="108800"/>
              </a:lnSpc>
              <a:spcBef>
                <a:spcPts val="95"/>
              </a:spcBef>
            </a:pPr>
            <a:r>
              <a:rPr sz="2700" spc="310" dirty="0">
                <a:solidFill>
                  <a:srgbClr val="FDFBED"/>
                </a:solidFill>
                <a:latin typeface="Trebuchet MS"/>
                <a:cs typeface="Trebuchet MS"/>
              </a:rPr>
              <a:t>A</a:t>
            </a:r>
            <a:r>
              <a:rPr sz="2700" spc="-105" dirty="0">
                <a:solidFill>
                  <a:srgbClr val="FDFBED"/>
                </a:solidFill>
                <a:latin typeface="Trebuchet MS"/>
                <a:cs typeface="Trebuchet MS"/>
              </a:rPr>
              <a:t>l</a:t>
            </a:r>
            <a:r>
              <a:rPr sz="2700" spc="-80" dirty="0">
                <a:solidFill>
                  <a:srgbClr val="FDFBED"/>
                </a:solidFill>
                <a:latin typeface="Trebuchet MS"/>
                <a:cs typeface="Trebuchet MS"/>
              </a:rPr>
              <a:t>i</a:t>
            </a:r>
            <a:r>
              <a:rPr sz="2700" dirty="0">
                <a:solidFill>
                  <a:srgbClr val="FDFBED"/>
                </a:solidFill>
                <a:latin typeface="Trebuchet MS"/>
                <a:cs typeface="Trebuchet MS"/>
              </a:rPr>
              <a:t>m</a:t>
            </a:r>
            <a:r>
              <a:rPr sz="2700" spc="-65" dirty="0">
                <a:solidFill>
                  <a:srgbClr val="FDFBED"/>
                </a:solidFill>
                <a:latin typeface="Trebuchet MS"/>
                <a:cs typeface="Trebuchet MS"/>
              </a:rPr>
              <a:t>e</a:t>
            </a:r>
            <a:r>
              <a:rPr sz="2700" spc="25" dirty="0">
                <a:solidFill>
                  <a:srgbClr val="FDFBED"/>
                </a:solidFill>
                <a:latin typeface="Trebuchet MS"/>
                <a:cs typeface="Trebuchet MS"/>
              </a:rPr>
              <a:t>n</a:t>
            </a:r>
            <a:r>
              <a:rPr sz="2700" spc="-95" dirty="0">
                <a:solidFill>
                  <a:srgbClr val="FDFBED"/>
                </a:solidFill>
                <a:latin typeface="Trebuchet MS"/>
                <a:cs typeface="Trebuchet MS"/>
              </a:rPr>
              <a:t>t</a:t>
            </a:r>
            <a:r>
              <a:rPr sz="2700" spc="175" dirty="0">
                <a:solidFill>
                  <a:srgbClr val="FDFBED"/>
                </a:solidFill>
                <a:latin typeface="Trebuchet MS"/>
                <a:cs typeface="Trebuchet MS"/>
              </a:rPr>
              <a:t>a</a:t>
            </a:r>
            <a:r>
              <a:rPr sz="2700" spc="-100" dirty="0">
                <a:solidFill>
                  <a:srgbClr val="FDFBED"/>
                </a:solidFill>
                <a:latin typeface="Trebuchet MS"/>
                <a:cs typeface="Trebuchet MS"/>
              </a:rPr>
              <a:t>c</a:t>
            </a:r>
            <a:r>
              <a:rPr sz="2700" spc="-80" dirty="0">
                <a:solidFill>
                  <a:srgbClr val="FDFBED"/>
                </a:solidFill>
                <a:latin typeface="Trebuchet MS"/>
                <a:cs typeface="Trebuchet MS"/>
              </a:rPr>
              <a:t>i</a:t>
            </a:r>
            <a:r>
              <a:rPr sz="2700" spc="30" dirty="0">
                <a:solidFill>
                  <a:srgbClr val="FDFBED"/>
                </a:solidFill>
                <a:latin typeface="Trebuchet MS"/>
                <a:cs typeface="Trebuchet MS"/>
              </a:rPr>
              <a:t>ó</a:t>
            </a:r>
            <a:r>
              <a:rPr sz="2700" spc="20" dirty="0">
                <a:solidFill>
                  <a:srgbClr val="FDFBED"/>
                </a:solidFill>
                <a:latin typeface="Trebuchet MS"/>
                <a:cs typeface="Trebuchet MS"/>
              </a:rPr>
              <a:t>n  </a:t>
            </a:r>
            <a:r>
              <a:rPr sz="2700" spc="-10" dirty="0">
                <a:solidFill>
                  <a:srgbClr val="FDFBED"/>
                </a:solidFill>
                <a:latin typeface="Trebuchet MS"/>
                <a:cs typeface="Trebuchet MS"/>
              </a:rPr>
              <a:t>deliciosa</a:t>
            </a:r>
            <a:endParaRPr sz="2700">
              <a:latin typeface="Trebuchet MS"/>
              <a:cs typeface="Trebuchet MS"/>
            </a:endParaRPr>
          </a:p>
          <a:p>
            <a:pPr marL="135255">
              <a:lnSpc>
                <a:spcPct val="100000"/>
              </a:lnSpc>
              <a:spcBef>
                <a:spcPts val="284"/>
              </a:spcBef>
            </a:pPr>
            <a:r>
              <a:rPr sz="2700" spc="10" dirty="0">
                <a:solidFill>
                  <a:srgbClr val="FDFBED"/>
                </a:solidFill>
                <a:latin typeface="Trebuchet MS"/>
                <a:cs typeface="Trebuchet MS"/>
              </a:rPr>
              <a:t>y</a:t>
            </a:r>
            <a:r>
              <a:rPr sz="2700" spc="5" dirty="0">
                <a:solidFill>
                  <a:srgbClr val="FDFBED"/>
                </a:solidFill>
                <a:latin typeface="Trebuchet MS"/>
                <a:cs typeface="Trebuchet MS"/>
              </a:rPr>
              <a:t> </a:t>
            </a:r>
            <a:r>
              <a:rPr sz="2700" spc="35" dirty="0">
                <a:solidFill>
                  <a:srgbClr val="FDFBED"/>
                </a:solidFill>
                <a:latin typeface="Trebuchet MS"/>
                <a:cs typeface="Trebuchet MS"/>
              </a:rPr>
              <a:t>saludable</a:t>
            </a:r>
            <a:endParaRPr sz="27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528472" y="5718046"/>
            <a:ext cx="1669414" cy="13684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8800"/>
              </a:lnSpc>
              <a:spcBef>
                <a:spcPts val="95"/>
              </a:spcBef>
            </a:pPr>
            <a:r>
              <a:rPr sz="2700" dirty="0">
                <a:solidFill>
                  <a:srgbClr val="FDFBED"/>
                </a:solidFill>
                <a:latin typeface="Trebuchet MS"/>
                <a:cs typeface="Trebuchet MS"/>
              </a:rPr>
              <a:t>Círculo </a:t>
            </a:r>
            <a:r>
              <a:rPr sz="2700" spc="25" dirty="0">
                <a:solidFill>
                  <a:srgbClr val="FDFBED"/>
                </a:solidFill>
                <a:latin typeface="Trebuchet MS"/>
                <a:cs typeface="Trebuchet MS"/>
              </a:rPr>
              <a:t>de </a:t>
            </a:r>
            <a:r>
              <a:rPr sz="2700" spc="-800" dirty="0">
                <a:solidFill>
                  <a:srgbClr val="FDFBED"/>
                </a:solidFill>
                <a:latin typeface="Trebuchet MS"/>
                <a:cs typeface="Trebuchet MS"/>
              </a:rPr>
              <a:t> </a:t>
            </a:r>
            <a:r>
              <a:rPr sz="2700" spc="60" dirty="0">
                <a:solidFill>
                  <a:srgbClr val="FDFBED"/>
                </a:solidFill>
                <a:latin typeface="Trebuchet MS"/>
                <a:cs typeface="Trebuchet MS"/>
              </a:rPr>
              <a:t>Sonidos </a:t>
            </a:r>
            <a:r>
              <a:rPr sz="2700" spc="65" dirty="0">
                <a:solidFill>
                  <a:srgbClr val="FDFBED"/>
                </a:solidFill>
                <a:latin typeface="Trebuchet MS"/>
                <a:cs typeface="Trebuchet MS"/>
              </a:rPr>
              <a:t> </a:t>
            </a:r>
            <a:r>
              <a:rPr sz="2700" spc="280" dirty="0">
                <a:solidFill>
                  <a:srgbClr val="FDFBED"/>
                </a:solidFill>
                <a:latin typeface="Trebuchet MS"/>
                <a:cs typeface="Trebuchet MS"/>
              </a:rPr>
              <a:t>S</a:t>
            </a:r>
            <a:r>
              <a:rPr sz="2700" spc="175" dirty="0">
                <a:solidFill>
                  <a:srgbClr val="FDFBED"/>
                </a:solidFill>
                <a:latin typeface="Trebuchet MS"/>
                <a:cs typeface="Trebuchet MS"/>
              </a:rPr>
              <a:t>a</a:t>
            </a:r>
            <a:r>
              <a:rPr sz="2700" spc="25" dirty="0">
                <a:solidFill>
                  <a:srgbClr val="FDFBED"/>
                </a:solidFill>
                <a:latin typeface="Trebuchet MS"/>
                <a:cs typeface="Trebuchet MS"/>
              </a:rPr>
              <a:t>n</a:t>
            </a:r>
            <a:r>
              <a:rPr sz="2700" spc="175" dirty="0">
                <a:solidFill>
                  <a:srgbClr val="FDFBED"/>
                </a:solidFill>
                <a:latin typeface="Trebuchet MS"/>
                <a:cs typeface="Trebuchet MS"/>
              </a:rPr>
              <a:t>a</a:t>
            </a:r>
            <a:r>
              <a:rPr sz="2700" spc="105" dirty="0">
                <a:solidFill>
                  <a:srgbClr val="FDFBED"/>
                </a:solidFill>
                <a:latin typeface="Trebuchet MS"/>
                <a:cs typeface="Trebuchet MS"/>
              </a:rPr>
              <a:t>d</a:t>
            </a:r>
            <a:r>
              <a:rPr sz="2700" spc="30" dirty="0">
                <a:solidFill>
                  <a:srgbClr val="FDFBED"/>
                </a:solidFill>
                <a:latin typeface="Trebuchet MS"/>
                <a:cs typeface="Trebuchet MS"/>
              </a:rPr>
              <a:t>o</a:t>
            </a:r>
            <a:r>
              <a:rPr sz="2700" spc="-30" dirty="0">
                <a:solidFill>
                  <a:srgbClr val="FDFBED"/>
                </a:solidFill>
                <a:latin typeface="Trebuchet MS"/>
                <a:cs typeface="Trebuchet MS"/>
              </a:rPr>
              <a:t>r</a:t>
            </a:r>
            <a:r>
              <a:rPr sz="2700" spc="-65" dirty="0">
                <a:solidFill>
                  <a:srgbClr val="FDFBED"/>
                </a:solidFill>
                <a:latin typeface="Trebuchet MS"/>
                <a:cs typeface="Trebuchet MS"/>
              </a:rPr>
              <a:t>e</a:t>
            </a:r>
            <a:r>
              <a:rPr sz="2700" spc="15" dirty="0">
                <a:solidFill>
                  <a:srgbClr val="FDFBED"/>
                </a:solidFill>
                <a:latin typeface="Trebuchet MS"/>
                <a:cs typeface="Trebuchet MS"/>
              </a:rPr>
              <a:t>s</a:t>
            </a:r>
            <a:endParaRPr sz="2700">
              <a:latin typeface="Trebuchet MS"/>
              <a:cs typeface="Trebuchet MS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311472" y="3144164"/>
            <a:ext cx="9496425" cy="3305175"/>
            <a:chOff x="1311472" y="3144164"/>
            <a:chExt cx="9496425" cy="3305175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11472" y="3401186"/>
              <a:ext cx="2400299" cy="231455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11375" y="3401186"/>
              <a:ext cx="2457449" cy="273365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83601" y="3144164"/>
              <a:ext cx="3324209" cy="3305159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1477714" y="8705836"/>
            <a:ext cx="7256780" cy="7493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8000"/>
              </a:lnSpc>
              <a:spcBef>
                <a:spcPts val="90"/>
              </a:spcBef>
            </a:pPr>
            <a:r>
              <a:rPr sz="2200" spc="-5" dirty="0">
                <a:solidFill>
                  <a:srgbClr val="FDFBED"/>
                </a:solidFill>
                <a:latin typeface="Trebuchet MS"/>
                <a:cs typeface="Trebuchet MS"/>
              </a:rPr>
              <a:t>*no</a:t>
            </a:r>
            <a:r>
              <a:rPr sz="2200" spc="30" dirty="0">
                <a:solidFill>
                  <a:srgbClr val="FDFBED"/>
                </a:solidFill>
                <a:latin typeface="Trebuchet MS"/>
                <a:cs typeface="Trebuchet MS"/>
              </a:rPr>
              <a:t> </a:t>
            </a:r>
            <a:r>
              <a:rPr sz="2200" spc="-35" dirty="0">
                <a:solidFill>
                  <a:srgbClr val="FDFBED"/>
                </a:solidFill>
                <a:latin typeface="Trebuchet MS"/>
                <a:cs typeface="Trebuchet MS"/>
              </a:rPr>
              <a:t>incluye</a:t>
            </a:r>
            <a:r>
              <a:rPr sz="2200" spc="35" dirty="0">
                <a:solidFill>
                  <a:srgbClr val="FDFBED"/>
                </a:solidFill>
                <a:latin typeface="Trebuchet MS"/>
                <a:cs typeface="Trebuchet MS"/>
              </a:rPr>
              <a:t> </a:t>
            </a:r>
            <a:r>
              <a:rPr sz="2200" spc="5" dirty="0">
                <a:solidFill>
                  <a:srgbClr val="FDFBED"/>
                </a:solidFill>
                <a:latin typeface="Trebuchet MS"/>
                <a:cs typeface="Trebuchet MS"/>
              </a:rPr>
              <a:t>transporte</a:t>
            </a:r>
            <a:r>
              <a:rPr sz="2200" spc="35" dirty="0">
                <a:solidFill>
                  <a:srgbClr val="FDFBED"/>
                </a:solidFill>
                <a:latin typeface="Trebuchet MS"/>
                <a:cs typeface="Trebuchet MS"/>
              </a:rPr>
              <a:t> </a:t>
            </a:r>
            <a:r>
              <a:rPr sz="2200" spc="15" dirty="0">
                <a:solidFill>
                  <a:srgbClr val="FDFBED"/>
                </a:solidFill>
                <a:latin typeface="Trebuchet MS"/>
                <a:cs typeface="Trebuchet MS"/>
              </a:rPr>
              <a:t>desde</a:t>
            </a:r>
            <a:r>
              <a:rPr sz="2200" spc="35" dirty="0">
                <a:solidFill>
                  <a:srgbClr val="FDFBED"/>
                </a:solidFill>
                <a:latin typeface="Trebuchet MS"/>
                <a:cs typeface="Trebuchet MS"/>
              </a:rPr>
              <a:t> </a:t>
            </a:r>
            <a:r>
              <a:rPr sz="2200" spc="-65" dirty="0">
                <a:solidFill>
                  <a:srgbClr val="FDFBED"/>
                </a:solidFill>
                <a:latin typeface="Trebuchet MS"/>
                <a:cs typeface="Trebuchet MS"/>
              </a:rPr>
              <a:t>el</a:t>
            </a:r>
            <a:r>
              <a:rPr sz="2200" spc="40" dirty="0">
                <a:solidFill>
                  <a:srgbClr val="FDFBED"/>
                </a:solidFill>
                <a:latin typeface="Trebuchet MS"/>
                <a:cs typeface="Trebuchet MS"/>
              </a:rPr>
              <a:t> </a:t>
            </a:r>
            <a:r>
              <a:rPr sz="2200" spc="5" dirty="0">
                <a:solidFill>
                  <a:srgbClr val="FDFBED"/>
                </a:solidFill>
                <a:latin typeface="Trebuchet MS"/>
                <a:cs typeface="Trebuchet MS"/>
              </a:rPr>
              <a:t>aeropuerto</a:t>
            </a:r>
            <a:r>
              <a:rPr sz="2200" spc="35" dirty="0">
                <a:solidFill>
                  <a:srgbClr val="FDFBED"/>
                </a:solidFill>
                <a:latin typeface="Trebuchet MS"/>
                <a:cs typeface="Trebuchet MS"/>
              </a:rPr>
              <a:t> </a:t>
            </a:r>
            <a:r>
              <a:rPr sz="2200" spc="50" dirty="0">
                <a:solidFill>
                  <a:srgbClr val="FDFBED"/>
                </a:solidFill>
                <a:latin typeface="Trebuchet MS"/>
                <a:cs typeface="Trebuchet MS"/>
              </a:rPr>
              <a:t>hasta</a:t>
            </a:r>
            <a:r>
              <a:rPr sz="2200" spc="30" dirty="0">
                <a:solidFill>
                  <a:srgbClr val="FDFBED"/>
                </a:solidFill>
                <a:latin typeface="Trebuchet MS"/>
                <a:cs typeface="Trebuchet MS"/>
              </a:rPr>
              <a:t> </a:t>
            </a:r>
            <a:r>
              <a:rPr sz="2200" spc="-65" dirty="0">
                <a:solidFill>
                  <a:srgbClr val="FDFBED"/>
                </a:solidFill>
                <a:latin typeface="Trebuchet MS"/>
                <a:cs typeface="Trebuchet MS"/>
              </a:rPr>
              <a:t>el</a:t>
            </a:r>
            <a:r>
              <a:rPr sz="2200" spc="40" dirty="0">
                <a:solidFill>
                  <a:srgbClr val="FDFBED"/>
                </a:solidFill>
                <a:latin typeface="Trebuchet MS"/>
                <a:cs typeface="Trebuchet MS"/>
              </a:rPr>
              <a:t> </a:t>
            </a:r>
            <a:r>
              <a:rPr sz="2200" spc="-35" dirty="0">
                <a:solidFill>
                  <a:srgbClr val="FDFBED"/>
                </a:solidFill>
                <a:latin typeface="Trebuchet MS"/>
                <a:cs typeface="Trebuchet MS"/>
              </a:rPr>
              <a:t>hotel </a:t>
            </a:r>
            <a:r>
              <a:rPr sz="2200" spc="-645" dirty="0">
                <a:solidFill>
                  <a:srgbClr val="FDFBED"/>
                </a:solidFill>
                <a:latin typeface="Trebuchet MS"/>
                <a:cs typeface="Trebuchet MS"/>
              </a:rPr>
              <a:t> </a:t>
            </a:r>
            <a:r>
              <a:rPr sz="2200" spc="60" dirty="0">
                <a:solidFill>
                  <a:srgbClr val="FDFBED"/>
                </a:solidFill>
                <a:latin typeface="Trebuchet MS"/>
                <a:cs typeface="Trebuchet MS"/>
              </a:rPr>
              <a:t>(podrás</a:t>
            </a:r>
            <a:r>
              <a:rPr sz="2200" spc="30" dirty="0">
                <a:solidFill>
                  <a:srgbClr val="FDFBED"/>
                </a:solidFill>
                <a:latin typeface="Trebuchet MS"/>
                <a:cs typeface="Trebuchet MS"/>
              </a:rPr>
              <a:t> </a:t>
            </a:r>
            <a:r>
              <a:rPr sz="2200" spc="5" dirty="0">
                <a:solidFill>
                  <a:srgbClr val="FDFBED"/>
                </a:solidFill>
                <a:latin typeface="Trebuchet MS"/>
                <a:cs typeface="Trebuchet MS"/>
              </a:rPr>
              <a:t>coordinarlo</a:t>
            </a:r>
            <a:r>
              <a:rPr sz="2200" spc="35" dirty="0">
                <a:solidFill>
                  <a:srgbClr val="FDFBED"/>
                </a:solidFill>
                <a:latin typeface="Trebuchet MS"/>
                <a:cs typeface="Trebuchet MS"/>
              </a:rPr>
              <a:t> </a:t>
            </a:r>
            <a:r>
              <a:rPr sz="2200" spc="-10" dirty="0">
                <a:solidFill>
                  <a:srgbClr val="FDFBED"/>
                </a:solidFill>
                <a:latin typeface="Trebuchet MS"/>
                <a:cs typeface="Trebuchet MS"/>
              </a:rPr>
              <a:t>con</a:t>
            </a:r>
            <a:r>
              <a:rPr sz="2200" spc="30" dirty="0">
                <a:solidFill>
                  <a:srgbClr val="FDFBED"/>
                </a:solidFill>
                <a:latin typeface="Trebuchet MS"/>
                <a:cs typeface="Trebuchet MS"/>
              </a:rPr>
              <a:t> </a:t>
            </a:r>
            <a:r>
              <a:rPr sz="2200" spc="-65" dirty="0">
                <a:solidFill>
                  <a:srgbClr val="FDFBED"/>
                </a:solidFill>
                <a:latin typeface="Trebuchet MS"/>
                <a:cs typeface="Trebuchet MS"/>
              </a:rPr>
              <a:t>el</a:t>
            </a:r>
            <a:r>
              <a:rPr sz="2200" spc="40" dirty="0">
                <a:solidFill>
                  <a:srgbClr val="FDFBED"/>
                </a:solidFill>
                <a:latin typeface="Trebuchet MS"/>
                <a:cs typeface="Trebuchet MS"/>
              </a:rPr>
              <a:t> </a:t>
            </a:r>
            <a:r>
              <a:rPr sz="2200" spc="-35" dirty="0">
                <a:solidFill>
                  <a:srgbClr val="FDFBED"/>
                </a:solidFill>
                <a:latin typeface="Trebuchet MS"/>
                <a:cs typeface="Trebuchet MS"/>
              </a:rPr>
              <a:t>hotel</a:t>
            </a:r>
            <a:r>
              <a:rPr sz="2200" spc="35" dirty="0">
                <a:solidFill>
                  <a:srgbClr val="FDFBED"/>
                </a:solidFill>
                <a:latin typeface="Trebuchet MS"/>
                <a:cs typeface="Trebuchet MS"/>
              </a:rPr>
              <a:t> </a:t>
            </a:r>
            <a:r>
              <a:rPr sz="2200" spc="-10" dirty="0">
                <a:solidFill>
                  <a:srgbClr val="FDFBED"/>
                </a:solidFill>
                <a:latin typeface="Trebuchet MS"/>
                <a:cs typeface="Trebuchet MS"/>
              </a:rPr>
              <a:t>directamente)</a:t>
            </a:r>
            <a:endParaRPr sz="2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8288000" cy="10287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2AD70C5-DF72-7CA6-82B8-AA133407FD22}"/>
              </a:ext>
            </a:extLst>
          </p:cNvPr>
          <p:cNvSpPr txBox="1"/>
          <p:nvPr/>
        </p:nvSpPr>
        <p:spPr>
          <a:xfrm>
            <a:off x="4800600" y="3620006"/>
            <a:ext cx="91440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200" b="1" spc="300" dirty="0">
                <a:solidFill>
                  <a:srgbClr val="3F82AF"/>
                </a:solidFill>
                <a:latin typeface="+mj-lt"/>
              </a:rPr>
              <a:t>GRACIAS</a:t>
            </a:r>
          </a:p>
          <a:p>
            <a:pPr algn="ctr"/>
            <a:r>
              <a:rPr lang="es-MX" sz="3200" spc="300" dirty="0">
                <a:solidFill>
                  <a:srgbClr val="3F82AF"/>
                </a:solidFill>
                <a:latin typeface="+mj-lt"/>
              </a:rPr>
              <a:t>PORQUE	CUANDO	DECIDES RECONOCER TU FORTALEZA ESPIRITUAL, INSPIRAS	 A	QUE MÁS PERSONAS	DISFRUTEN TAMBIÉN	DE ESTE	CAMINO EN	LIBERTAD. NOS	VEMOS	EN	EL	VALLE SAGRADO.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7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8700" y="1316400"/>
              <a:ext cx="16230599" cy="7658099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5055915" y="2907526"/>
            <a:ext cx="7315834" cy="3111500"/>
          </a:xfrm>
          <a:custGeom>
            <a:avLst/>
            <a:gdLst/>
            <a:ahLst/>
            <a:cxnLst/>
            <a:rect l="l" t="t" r="r" b="b"/>
            <a:pathLst>
              <a:path w="7315834" h="3111500">
                <a:moveTo>
                  <a:pt x="3081900" y="1854200"/>
                </a:moveTo>
                <a:lnTo>
                  <a:pt x="2078999" y="1854200"/>
                </a:lnTo>
                <a:lnTo>
                  <a:pt x="2213261" y="1701800"/>
                </a:lnTo>
                <a:lnTo>
                  <a:pt x="2246203" y="1651000"/>
                </a:lnTo>
                <a:lnTo>
                  <a:pt x="2278495" y="1612900"/>
                </a:lnTo>
                <a:lnTo>
                  <a:pt x="2309940" y="1574800"/>
                </a:lnTo>
                <a:lnTo>
                  <a:pt x="2341044" y="1536700"/>
                </a:lnTo>
                <a:lnTo>
                  <a:pt x="2373902" y="1498600"/>
                </a:lnTo>
                <a:lnTo>
                  <a:pt x="2408712" y="1473200"/>
                </a:lnTo>
                <a:lnTo>
                  <a:pt x="2445673" y="1435100"/>
                </a:lnTo>
                <a:lnTo>
                  <a:pt x="2484982" y="1409700"/>
                </a:lnTo>
                <a:lnTo>
                  <a:pt x="2526839" y="1384300"/>
                </a:lnTo>
                <a:lnTo>
                  <a:pt x="2571442" y="1371600"/>
                </a:lnTo>
                <a:lnTo>
                  <a:pt x="2618990" y="1358900"/>
                </a:lnTo>
                <a:lnTo>
                  <a:pt x="2663291" y="1333500"/>
                </a:lnTo>
                <a:lnTo>
                  <a:pt x="2700421" y="1320800"/>
                </a:lnTo>
                <a:lnTo>
                  <a:pt x="2731565" y="1282700"/>
                </a:lnTo>
                <a:lnTo>
                  <a:pt x="2757910" y="1244600"/>
                </a:lnTo>
                <a:lnTo>
                  <a:pt x="2783761" y="1193800"/>
                </a:lnTo>
                <a:lnTo>
                  <a:pt x="2810332" y="1155700"/>
                </a:lnTo>
                <a:lnTo>
                  <a:pt x="2837392" y="1104900"/>
                </a:lnTo>
                <a:lnTo>
                  <a:pt x="2864709" y="1054100"/>
                </a:lnTo>
                <a:lnTo>
                  <a:pt x="2892052" y="1016000"/>
                </a:lnTo>
                <a:lnTo>
                  <a:pt x="2919187" y="965200"/>
                </a:lnTo>
                <a:lnTo>
                  <a:pt x="2945884" y="927100"/>
                </a:lnTo>
                <a:lnTo>
                  <a:pt x="2971909" y="876300"/>
                </a:lnTo>
                <a:lnTo>
                  <a:pt x="2995339" y="838200"/>
                </a:lnTo>
                <a:lnTo>
                  <a:pt x="3020291" y="800100"/>
                </a:lnTo>
                <a:lnTo>
                  <a:pt x="3048462" y="762000"/>
                </a:lnTo>
                <a:lnTo>
                  <a:pt x="3081550" y="723900"/>
                </a:lnTo>
                <a:lnTo>
                  <a:pt x="3121251" y="698500"/>
                </a:lnTo>
                <a:lnTo>
                  <a:pt x="3169262" y="685800"/>
                </a:lnTo>
                <a:lnTo>
                  <a:pt x="3227281" y="673100"/>
                </a:lnTo>
                <a:lnTo>
                  <a:pt x="3206345" y="622300"/>
                </a:lnTo>
                <a:lnTo>
                  <a:pt x="3198456" y="584200"/>
                </a:lnTo>
                <a:lnTo>
                  <a:pt x="3201641" y="546100"/>
                </a:lnTo>
                <a:lnTo>
                  <a:pt x="3213928" y="508000"/>
                </a:lnTo>
                <a:lnTo>
                  <a:pt x="3233343" y="469900"/>
                </a:lnTo>
                <a:lnTo>
                  <a:pt x="3257915" y="444500"/>
                </a:lnTo>
                <a:lnTo>
                  <a:pt x="3285670" y="406400"/>
                </a:lnTo>
                <a:lnTo>
                  <a:pt x="3314636" y="381000"/>
                </a:lnTo>
                <a:lnTo>
                  <a:pt x="3342841" y="355600"/>
                </a:lnTo>
                <a:lnTo>
                  <a:pt x="3439919" y="241300"/>
                </a:lnTo>
                <a:lnTo>
                  <a:pt x="3472553" y="215900"/>
                </a:lnTo>
                <a:lnTo>
                  <a:pt x="3505368" y="177800"/>
                </a:lnTo>
                <a:lnTo>
                  <a:pt x="3638986" y="25400"/>
                </a:lnTo>
                <a:lnTo>
                  <a:pt x="3673112" y="0"/>
                </a:lnTo>
                <a:lnTo>
                  <a:pt x="3697317" y="38100"/>
                </a:lnTo>
                <a:lnTo>
                  <a:pt x="3721301" y="88900"/>
                </a:lnTo>
                <a:lnTo>
                  <a:pt x="3744942" y="139700"/>
                </a:lnTo>
                <a:lnTo>
                  <a:pt x="3768119" y="177800"/>
                </a:lnTo>
                <a:lnTo>
                  <a:pt x="3790711" y="228600"/>
                </a:lnTo>
                <a:lnTo>
                  <a:pt x="3812596" y="279400"/>
                </a:lnTo>
                <a:lnTo>
                  <a:pt x="3833654" y="317500"/>
                </a:lnTo>
                <a:lnTo>
                  <a:pt x="3853763" y="368300"/>
                </a:lnTo>
                <a:lnTo>
                  <a:pt x="3860714" y="381000"/>
                </a:lnTo>
                <a:lnTo>
                  <a:pt x="3598034" y="381000"/>
                </a:lnTo>
                <a:lnTo>
                  <a:pt x="3567917" y="419100"/>
                </a:lnTo>
                <a:lnTo>
                  <a:pt x="3534765" y="457200"/>
                </a:lnTo>
                <a:lnTo>
                  <a:pt x="3499852" y="495300"/>
                </a:lnTo>
                <a:lnTo>
                  <a:pt x="3464451" y="520700"/>
                </a:lnTo>
                <a:lnTo>
                  <a:pt x="3429833" y="558800"/>
                </a:lnTo>
                <a:lnTo>
                  <a:pt x="3397272" y="596900"/>
                </a:lnTo>
                <a:lnTo>
                  <a:pt x="3368039" y="635000"/>
                </a:lnTo>
                <a:lnTo>
                  <a:pt x="3343408" y="685800"/>
                </a:lnTo>
                <a:lnTo>
                  <a:pt x="3324651" y="736600"/>
                </a:lnTo>
                <a:lnTo>
                  <a:pt x="3322689" y="736600"/>
                </a:lnTo>
                <a:lnTo>
                  <a:pt x="3315021" y="749300"/>
                </a:lnTo>
                <a:lnTo>
                  <a:pt x="3308244" y="749300"/>
                </a:lnTo>
                <a:lnTo>
                  <a:pt x="3259875" y="774700"/>
                </a:lnTo>
                <a:lnTo>
                  <a:pt x="3216379" y="800100"/>
                </a:lnTo>
                <a:lnTo>
                  <a:pt x="3177242" y="825500"/>
                </a:lnTo>
                <a:lnTo>
                  <a:pt x="3141949" y="850900"/>
                </a:lnTo>
                <a:lnTo>
                  <a:pt x="3109985" y="889000"/>
                </a:lnTo>
                <a:lnTo>
                  <a:pt x="3080836" y="927100"/>
                </a:lnTo>
                <a:lnTo>
                  <a:pt x="3053987" y="965200"/>
                </a:lnTo>
                <a:lnTo>
                  <a:pt x="3028923" y="1003300"/>
                </a:lnTo>
                <a:lnTo>
                  <a:pt x="3005129" y="1041400"/>
                </a:lnTo>
                <a:lnTo>
                  <a:pt x="2982091" y="1079500"/>
                </a:lnTo>
                <a:lnTo>
                  <a:pt x="2959294" y="1130300"/>
                </a:lnTo>
                <a:lnTo>
                  <a:pt x="2936223" y="1168400"/>
                </a:lnTo>
                <a:lnTo>
                  <a:pt x="2912364" y="1206500"/>
                </a:lnTo>
                <a:lnTo>
                  <a:pt x="2862156" y="1282700"/>
                </a:lnTo>
                <a:lnTo>
                  <a:pt x="2837364" y="1320800"/>
                </a:lnTo>
                <a:lnTo>
                  <a:pt x="2811785" y="1358900"/>
                </a:lnTo>
                <a:lnTo>
                  <a:pt x="2784376" y="1397000"/>
                </a:lnTo>
                <a:lnTo>
                  <a:pt x="2754099" y="1435100"/>
                </a:lnTo>
                <a:lnTo>
                  <a:pt x="2719910" y="1460500"/>
                </a:lnTo>
                <a:lnTo>
                  <a:pt x="2680769" y="1485900"/>
                </a:lnTo>
                <a:lnTo>
                  <a:pt x="2635636" y="1511300"/>
                </a:lnTo>
                <a:lnTo>
                  <a:pt x="2583468" y="1524000"/>
                </a:lnTo>
                <a:lnTo>
                  <a:pt x="2523225" y="1536700"/>
                </a:lnTo>
                <a:lnTo>
                  <a:pt x="2754435" y="1663700"/>
                </a:lnTo>
                <a:lnTo>
                  <a:pt x="2889271" y="1739900"/>
                </a:lnTo>
                <a:lnTo>
                  <a:pt x="2976579" y="1790700"/>
                </a:lnTo>
                <a:lnTo>
                  <a:pt x="3019286" y="1816100"/>
                </a:lnTo>
                <a:lnTo>
                  <a:pt x="3061284" y="1841500"/>
                </a:lnTo>
                <a:lnTo>
                  <a:pt x="3081900" y="1854200"/>
                </a:lnTo>
                <a:close/>
              </a:path>
              <a:path w="7315834" h="3111500">
                <a:moveTo>
                  <a:pt x="4906994" y="2324100"/>
                </a:moveTo>
                <a:lnTo>
                  <a:pt x="4869180" y="2298700"/>
                </a:lnTo>
                <a:lnTo>
                  <a:pt x="4832247" y="2260600"/>
                </a:lnTo>
                <a:lnTo>
                  <a:pt x="4795754" y="2222500"/>
                </a:lnTo>
                <a:lnTo>
                  <a:pt x="4759261" y="2197100"/>
                </a:lnTo>
                <a:lnTo>
                  <a:pt x="4722328" y="2159000"/>
                </a:lnTo>
                <a:lnTo>
                  <a:pt x="4684514" y="2120900"/>
                </a:lnTo>
                <a:lnTo>
                  <a:pt x="4645380" y="2095500"/>
                </a:lnTo>
                <a:lnTo>
                  <a:pt x="4604484" y="2070100"/>
                </a:lnTo>
                <a:lnTo>
                  <a:pt x="4561386" y="2032000"/>
                </a:lnTo>
                <a:lnTo>
                  <a:pt x="4480974" y="1981200"/>
                </a:lnTo>
                <a:lnTo>
                  <a:pt x="4440318" y="1955800"/>
                </a:lnTo>
                <a:lnTo>
                  <a:pt x="4397788" y="1943100"/>
                </a:lnTo>
                <a:lnTo>
                  <a:pt x="4352202" y="1930400"/>
                </a:lnTo>
                <a:lnTo>
                  <a:pt x="4302568" y="1905000"/>
                </a:lnTo>
                <a:lnTo>
                  <a:pt x="4205883" y="1879600"/>
                </a:lnTo>
                <a:lnTo>
                  <a:pt x="4112150" y="1828800"/>
                </a:lnTo>
                <a:lnTo>
                  <a:pt x="4066207" y="1816100"/>
                </a:lnTo>
                <a:lnTo>
                  <a:pt x="3975799" y="1765300"/>
                </a:lnTo>
                <a:lnTo>
                  <a:pt x="3578774" y="1536700"/>
                </a:lnTo>
                <a:lnTo>
                  <a:pt x="3541322" y="1498600"/>
                </a:lnTo>
                <a:lnTo>
                  <a:pt x="3512279" y="1473200"/>
                </a:lnTo>
                <a:lnTo>
                  <a:pt x="3488619" y="1422400"/>
                </a:lnTo>
                <a:lnTo>
                  <a:pt x="3467317" y="1384300"/>
                </a:lnTo>
                <a:lnTo>
                  <a:pt x="3437949" y="1333500"/>
                </a:lnTo>
                <a:lnTo>
                  <a:pt x="3403445" y="1308100"/>
                </a:lnTo>
                <a:lnTo>
                  <a:pt x="3362992" y="1282700"/>
                </a:lnTo>
                <a:lnTo>
                  <a:pt x="3315777" y="1270000"/>
                </a:lnTo>
                <a:lnTo>
                  <a:pt x="3113502" y="1270000"/>
                </a:lnTo>
                <a:lnTo>
                  <a:pt x="3053051" y="1257300"/>
                </a:lnTo>
                <a:lnTo>
                  <a:pt x="3090160" y="1219200"/>
                </a:lnTo>
                <a:lnTo>
                  <a:pt x="3126400" y="1181100"/>
                </a:lnTo>
                <a:lnTo>
                  <a:pt x="3161892" y="1143000"/>
                </a:lnTo>
                <a:lnTo>
                  <a:pt x="3196753" y="1104900"/>
                </a:lnTo>
                <a:lnTo>
                  <a:pt x="3231105" y="1066800"/>
                </a:lnTo>
                <a:lnTo>
                  <a:pt x="3265065" y="1028700"/>
                </a:lnTo>
                <a:lnTo>
                  <a:pt x="3298755" y="1003300"/>
                </a:lnTo>
                <a:lnTo>
                  <a:pt x="3399391" y="889000"/>
                </a:lnTo>
                <a:lnTo>
                  <a:pt x="3433191" y="863600"/>
                </a:lnTo>
                <a:lnTo>
                  <a:pt x="3467317" y="825500"/>
                </a:lnTo>
                <a:lnTo>
                  <a:pt x="3507699" y="800100"/>
                </a:lnTo>
                <a:lnTo>
                  <a:pt x="3552896" y="787400"/>
                </a:lnTo>
                <a:lnTo>
                  <a:pt x="3601333" y="787400"/>
                </a:lnTo>
                <a:lnTo>
                  <a:pt x="3651435" y="774700"/>
                </a:lnTo>
                <a:lnTo>
                  <a:pt x="3701626" y="774700"/>
                </a:lnTo>
                <a:lnTo>
                  <a:pt x="3750330" y="762000"/>
                </a:lnTo>
                <a:lnTo>
                  <a:pt x="3759521" y="711200"/>
                </a:lnTo>
                <a:lnTo>
                  <a:pt x="3761214" y="660400"/>
                </a:lnTo>
                <a:lnTo>
                  <a:pt x="3755825" y="622300"/>
                </a:lnTo>
                <a:lnTo>
                  <a:pt x="3743770" y="571500"/>
                </a:lnTo>
                <a:lnTo>
                  <a:pt x="3725464" y="533400"/>
                </a:lnTo>
                <a:lnTo>
                  <a:pt x="3701322" y="482600"/>
                </a:lnTo>
                <a:lnTo>
                  <a:pt x="3671759" y="444500"/>
                </a:lnTo>
                <a:lnTo>
                  <a:pt x="3637192" y="406400"/>
                </a:lnTo>
                <a:lnTo>
                  <a:pt x="3598034" y="381000"/>
                </a:lnTo>
                <a:lnTo>
                  <a:pt x="3860714" y="381000"/>
                </a:lnTo>
                <a:lnTo>
                  <a:pt x="3874616" y="406400"/>
                </a:lnTo>
                <a:lnTo>
                  <a:pt x="3897648" y="457200"/>
                </a:lnTo>
                <a:lnTo>
                  <a:pt x="3922951" y="495300"/>
                </a:lnTo>
                <a:lnTo>
                  <a:pt x="3950616" y="533400"/>
                </a:lnTo>
                <a:lnTo>
                  <a:pt x="3980736" y="571500"/>
                </a:lnTo>
                <a:lnTo>
                  <a:pt x="4013402" y="596900"/>
                </a:lnTo>
                <a:lnTo>
                  <a:pt x="4048707" y="635000"/>
                </a:lnTo>
                <a:lnTo>
                  <a:pt x="4086742" y="660400"/>
                </a:lnTo>
                <a:lnTo>
                  <a:pt x="4127600" y="685800"/>
                </a:lnTo>
                <a:lnTo>
                  <a:pt x="4215012" y="736600"/>
                </a:lnTo>
                <a:lnTo>
                  <a:pt x="4256096" y="762000"/>
                </a:lnTo>
                <a:lnTo>
                  <a:pt x="4294699" y="787400"/>
                </a:lnTo>
                <a:lnTo>
                  <a:pt x="4330893" y="812800"/>
                </a:lnTo>
                <a:lnTo>
                  <a:pt x="4364750" y="850900"/>
                </a:lnTo>
                <a:lnTo>
                  <a:pt x="4396342" y="876300"/>
                </a:lnTo>
                <a:lnTo>
                  <a:pt x="4425742" y="914400"/>
                </a:lnTo>
                <a:lnTo>
                  <a:pt x="4453022" y="952500"/>
                </a:lnTo>
                <a:lnTo>
                  <a:pt x="4478254" y="1003300"/>
                </a:lnTo>
                <a:lnTo>
                  <a:pt x="4501512" y="1041400"/>
                </a:lnTo>
                <a:lnTo>
                  <a:pt x="4522866" y="1079500"/>
                </a:lnTo>
                <a:lnTo>
                  <a:pt x="4543521" y="1130300"/>
                </a:lnTo>
                <a:lnTo>
                  <a:pt x="4565115" y="1181100"/>
                </a:lnTo>
                <a:lnTo>
                  <a:pt x="4145766" y="1181100"/>
                </a:lnTo>
                <a:lnTo>
                  <a:pt x="4096579" y="1193800"/>
                </a:lnTo>
                <a:lnTo>
                  <a:pt x="4047254" y="1193800"/>
                </a:lnTo>
                <a:lnTo>
                  <a:pt x="4078412" y="1231900"/>
                </a:lnTo>
                <a:lnTo>
                  <a:pt x="4110055" y="1270000"/>
                </a:lnTo>
                <a:lnTo>
                  <a:pt x="4142201" y="1308100"/>
                </a:lnTo>
                <a:lnTo>
                  <a:pt x="4174868" y="1346200"/>
                </a:lnTo>
                <a:lnTo>
                  <a:pt x="4208075" y="1384300"/>
                </a:lnTo>
                <a:lnTo>
                  <a:pt x="4241841" y="1422400"/>
                </a:lnTo>
                <a:lnTo>
                  <a:pt x="4276183" y="1447800"/>
                </a:lnTo>
                <a:lnTo>
                  <a:pt x="4311121" y="1485900"/>
                </a:lnTo>
                <a:lnTo>
                  <a:pt x="4346673" y="1524000"/>
                </a:lnTo>
                <a:lnTo>
                  <a:pt x="4382858" y="1549400"/>
                </a:lnTo>
                <a:lnTo>
                  <a:pt x="4419694" y="1587500"/>
                </a:lnTo>
                <a:lnTo>
                  <a:pt x="4457200" y="1612900"/>
                </a:lnTo>
                <a:lnTo>
                  <a:pt x="4495394" y="1638300"/>
                </a:lnTo>
                <a:lnTo>
                  <a:pt x="4534295" y="1676400"/>
                </a:lnTo>
                <a:lnTo>
                  <a:pt x="4573922" y="1701800"/>
                </a:lnTo>
                <a:lnTo>
                  <a:pt x="4614292" y="1727200"/>
                </a:lnTo>
                <a:lnTo>
                  <a:pt x="4655426" y="1752600"/>
                </a:lnTo>
                <a:lnTo>
                  <a:pt x="4697340" y="1778000"/>
                </a:lnTo>
                <a:lnTo>
                  <a:pt x="4740054" y="1803400"/>
                </a:lnTo>
                <a:lnTo>
                  <a:pt x="4783586" y="1828800"/>
                </a:lnTo>
                <a:lnTo>
                  <a:pt x="4827956" y="1841500"/>
                </a:lnTo>
                <a:lnTo>
                  <a:pt x="4873180" y="1866900"/>
                </a:lnTo>
                <a:lnTo>
                  <a:pt x="4919279" y="1892300"/>
                </a:lnTo>
                <a:lnTo>
                  <a:pt x="5014172" y="1917700"/>
                </a:lnTo>
                <a:lnTo>
                  <a:pt x="5196642" y="1917700"/>
                </a:lnTo>
                <a:lnTo>
                  <a:pt x="5229535" y="1955800"/>
                </a:lnTo>
                <a:lnTo>
                  <a:pt x="5261758" y="1993900"/>
                </a:lnTo>
                <a:lnTo>
                  <a:pt x="5293437" y="2032000"/>
                </a:lnTo>
                <a:lnTo>
                  <a:pt x="5366684" y="2120900"/>
                </a:lnTo>
                <a:lnTo>
                  <a:pt x="4892192" y="2120900"/>
                </a:lnTo>
                <a:lnTo>
                  <a:pt x="4888305" y="2159000"/>
                </a:lnTo>
                <a:lnTo>
                  <a:pt x="4894603" y="2209800"/>
                </a:lnTo>
                <a:lnTo>
                  <a:pt x="4904326" y="2247900"/>
                </a:lnTo>
                <a:lnTo>
                  <a:pt x="4910710" y="2286000"/>
                </a:lnTo>
                <a:lnTo>
                  <a:pt x="4906994" y="2324100"/>
                </a:lnTo>
                <a:close/>
              </a:path>
              <a:path w="7315834" h="3111500">
                <a:moveTo>
                  <a:pt x="4817293" y="1460500"/>
                </a:moveTo>
                <a:lnTo>
                  <a:pt x="4812656" y="1460500"/>
                </a:lnTo>
                <a:lnTo>
                  <a:pt x="4807663" y="1447800"/>
                </a:lnTo>
                <a:lnTo>
                  <a:pt x="4802669" y="1447800"/>
                </a:lnTo>
                <a:lnTo>
                  <a:pt x="4921694" y="1270000"/>
                </a:lnTo>
                <a:lnTo>
                  <a:pt x="4951461" y="1231900"/>
                </a:lnTo>
                <a:lnTo>
                  <a:pt x="4981253" y="1181100"/>
                </a:lnTo>
                <a:lnTo>
                  <a:pt x="5011080" y="1143000"/>
                </a:lnTo>
                <a:lnTo>
                  <a:pt x="5040953" y="1092200"/>
                </a:lnTo>
                <a:lnTo>
                  <a:pt x="5070881" y="1054100"/>
                </a:lnTo>
                <a:lnTo>
                  <a:pt x="5081211" y="1028700"/>
                </a:lnTo>
                <a:lnTo>
                  <a:pt x="5092526" y="1016000"/>
                </a:lnTo>
                <a:lnTo>
                  <a:pt x="5104611" y="1003300"/>
                </a:lnTo>
                <a:lnTo>
                  <a:pt x="5117248" y="1003300"/>
                </a:lnTo>
                <a:lnTo>
                  <a:pt x="5165288" y="990600"/>
                </a:lnTo>
                <a:lnTo>
                  <a:pt x="5208587" y="977900"/>
                </a:lnTo>
                <a:lnTo>
                  <a:pt x="5247656" y="952500"/>
                </a:lnTo>
                <a:lnTo>
                  <a:pt x="5283006" y="939800"/>
                </a:lnTo>
                <a:lnTo>
                  <a:pt x="5315148" y="901700"/>
                </a:lnTo>
                <a:lnTo>
                  <a:pt x="5344595" y="876300"/>
                </a:lnTo>
                <a:lnTo>
                  <a:pt x="5371856" y="838200"/>
                </a:lnTo>
                <a:lnTo>
                  <a:pt x="5397443" y="800100"/>
                </a:lnTo>
                <a:lnTo>
                  <a:pt x="5421868" y="762000"/>
                </a:lnTo>
                <a:lnTo>
                  <a:pt x="5445642" y="723900"/>
                </a:lnTo>
                <a:lnTo>
                  <a:pt x="5469276" y="673100"/>
                </a:lnTo>
                <a:lnTo>
                  <a:pt x="5502406" y="723900"/>
                </a:lnTo>
                <a:lnTo>
                  <a:pt x="5534841" y="774700"/>
                </a:lnTo>
                <a:lnTo>
                  <a:pt x="5566343" y="812800"/>
                </a:lnTo>
                <a:lnTo>
                  <a:pt x="5596675" y="850900"/>
                </a:lnTo>
                <a:lnTo>
                  <a:pt x="5625600" y="901700"/>
                </a:lnTo>
                <a:lnTo>
                  <a:pt x="5652881" y="939800"/>
                </a:lnTo>
                <a:lnTo>
                  <a:pt x="5659231" y="952500"/>
                </a:lnTo>
                <a:lnTo>
                  <a:pt x="5509757" y="952500"/>
                </a:lnTo>
                <a:lnTo>
                  <a:pt x="5470922" y="977900"/>
                </a:lnTo>
                <a:lnTo>
                  <a:pt x="5430591" y="1003300"/>
                </a:lnTo>
                <a:lnTo>
                  <a:pt x="5389658" y="1016000"/>
                </a:lnTo>
                <a:lnTo>
                  <a:pt x="5349014" y="1041400"/>
                </a:lnTo>
                <a:lnTo>
                  <a:pt x="5309551" y="1066800"/>
                </a:lnTo>
                <a:lnTo>
                  <a:pt x="5272163" y="1092200"/>
                </a:lnTo>
                <a:lnTo>
                  <a:pt x="5237741" y="1130300"/>
                </a:lnTo>
                <a:lnTo>
                  <a:pt x="5207178" y="1155700"/>
                </a:lnTo>
                <a:lnTo>
                  <a:pt x="5181366" y="1193800"/>
                </a:lnTo>
                <a:lnTo>
                  <a:pt x="5161197" y="1244600"/>
                </a:lnTo>
                <a:lnTo>
                  <a:pt x="5154381" y="1270000"/>
                </a:lnTo>
                <a:lnTo>
                  <a:pt x="5031470" y="1270000"/>
                </a:lnTo>
                <a:lnTo>
                  <a:pt x="5020742" y="1282700"/>
                </a:lnTo>
                <a:lnTo>
                  <a:pt x="5009045" y="1295400"/>
                </a:lnTo>
                <a:lnTo>
                  <a:pt x="5002229" y="1308100"/>
                </a:lnTo>
                <a:lnTo>
                  <a:pt x="5006147" y="1333500"/>
                </a:lnTo>
                <a:lnTo>
                  <a:pt x="4981537" y="1333500"/>
                </a:lnTo>
                <a:lnTo>
                  <a:pt x="4938144" y="1358900"/>
                </a:lnTo>
                <a:lnTo>
                  <a:pt x="4900685" y="1397000"/>
                </a:lnTo>
                <a:lnTo>
                  <a:pt x="4862592" y="1435100"/>
                </a:lnTo>
                <a:lnTo>
                  <a:pt x="4817293" y="1460500"/>
                </a:lnTo>
                <a:close/>
              </a:path>
              <a:path w="7315834" h="3111500">
                <a:moveTo>
                  <a:pt x="5425763" y="1422400"/>
                </a:moveTo>
                <a:lnTo>
                  <a:pt x="5449517" y="1384300"/>
                </a:lnTo>
                <a:lnTo>
                  <a:pt x="5473222" y="1358900"/>
                </a:lnTo>
                <a:lnTo>
                  <a:pt x="5520814" y="1282700"/>
                </a:lnTo>
                <a:lnTo>
                  <a:pt x="5584038" y="1193800"/>
                </a:lnTo>
                <a:lnTo>
                  <a:pt x="5603961" y="1130300"/>
                </a:lnTo>
                <a:lnTo>
                  <a:pt x="5579547" y="1054100"/>
                </a:lnTo>
                <a:lnTo>
                  <a:pt x="5509757" y="952500"/>
                </a:lnTo>
                <a:lnTo>
                  <a:pt x="5659231" y="952500"/>
                </a:lnTo>
                <a:lnTo>
                  <a:pt x="5678281" y="990600"/>
                </a:lnTo>
                <a:lnTo>
                  <a:pt x="5704388" y="1028700"/>
                </a:lnTo>
                <a:lnTo>
                  <a:pt x="5733576" y="1066800"/>
                </a:lnTo>
                <a:lnTo>
                  <a:pt x="5765980" y="1092200"/>
                </a:lnTo>
                <a:lnTo>
                  <a:pt x="5801735" y="1117600"/>
                </a:lnTo>
                <a:lnTo>
                  <a:pt x="5840975" y="1143000"/>
                </a:lnTo>
                <a:lnTo>
                  <a:pt x="5883833" y="1155700"/>
                </a:lnTo>
                <a:lnTo>
                  <a:pt x="5930443" y="1168400"/>
                </a:lnTo>
                <a:lnTo>
                  <a:pt x="5969495" y="1181100"/>
                </a:lnTo>
                <a:lnTo>
                  <a:pt x="6006658" y="1193800"/>
                </a:lnTo>
                <a:lnTo>
                  <a:pt x="6039909" y="1219200"/>
                </a:lnTo>
                <a:lnTo>
                  <a:pt x="6067224" y="1257300"/>
                </a:lnTo>
                <a:lnTo>
                  <a:pt x="6091873" y="1295400"/>
                </a:lnTo>
                <a:lnTo>
                  <a:pt x="6117130" y="1333500"/>
                </a:lnTo>
                <a:lnTo>
                  <a:pt x="6143010" y="1384300"/>
                </a:lnTo>
                <a:lnTo>
                  <a:pt x="6151851" y="1397000"/>
                </a:lnTo>
                <a:lnTo>
                  <a:pt x="5527012" y="1397000"/>
                </a:lnTo>
                <a:lnTo>
                  <a:pt x="5477415" y="1409700"/>
                </a:lnTo>
                <a:lnTo>
                  <a:pt x="5425763" y="1422400"/>
                </a:lnTo>
                <a:close/>
              </a:path>
              <a:path w="7315834" h="3111500">
                <a:moveTo>
                  <a:pt x="5196642" y="1917700"/>
                </a:moveTo>
                <a:lnTo>
                  <a:pt x="5014172" y="1917700"/>
                </a:lnTo>
                <a:lnTo>
                  <a:pt x="5013698" y="1892300"/>
                </a:lnTo>
                <a:lnTo>
                  <a:pt x="5006905" y="1879600"/>
                </a:lnTo>
                <a:lnTo>
                  <a:pt x="4996166" y="1866900"/>
                </a:lnTo>
                <a:lnTo>
                  <a:pt x="4983855" y="1854200"/>
                </a:lnTo>
                <a:lnTo>
                  <a:pt x="4938537" y="1828800"/>
                </a:lnTo>
                <a:lnTo>
                  <a:pt x="4895797" y="1803400"/>
                </a:lnTo>
                <a:lnTo>
                  <a:pt x="4855455" y="1778000"/>
                </a:lnTo>
                <a:lnTo>
                  <a:pt x="4817328" y="1752600"/>
                </a:lnTo>
                <a:lnTo>
                  <a:pt x="4781235" y="1714500"/>
                </a:lnTo>
                <a:lnTo>
                  <a:pt x="4746994" y="1676400"/>
                </a:lnTo>
                <a:lnTo>
                  <a:pt x="4714424" y="1638300"/>
                </a:lnTo>
                <a:lnTo>
                  <a:pt x="4683342" y="1600200"/>
                </a:lnTo>
                <a:lnTo>
                  <a:pt x="4653568" y="1562100"/>
                </a:lnTo>
                <a:lnTo>
                  <a:pt x="4624919" y="1524000"/>
                </a:lnTo>
                <a:lnTo>
                  <a:pt x="4597214" y="1485900"/>
                </a:lnTo>
                <a:lnTo>
                  <a:pt x="4570271" y="1447800"/>
                </a:lnTo>
                <a:lnTo>
                  <a:pt x="4543909" y="1397000"/>
                </a:lnTo>
                <a:lnTo>
                  <a:pt x="4517633" y="1358900"/>
                </a:lnTo>
                <a:lnTo>
                  <a:pt x="4487305" y="1333500"/>
                </a:lnTo>
                <a:lnTo>
                  <a:pt x="4453316" y="1295400"/>
                </a:lnTo>
                <a:lnTo>
                  <a:pt x="4416058" y="1270000"/>
                </a:lnTo>
                <a:lnTo>
                  <a:pt x="4375922" y="1244600"/>
                </a:lnTo>
                <a:lnTo>
                  <a:pt x="4333299" y="1219200"/>
                </a:lnTo>
                <a:lnTo>
                  <a:pt x="4288580" y="1206500"/>
                </a:lnTo>
                <a:lnTo>
                  <a:pt x="4242158" y="1193800"/>
                </a:lnTo>
                <a:lnTo>
                  <a:pt x="4194422" y="1193800"/>
                </a:lnTo>
                <a:lnTo>
                  <a:pt x="4145766" y="1181100"/>
                </a:lnTo>
                <a:lnTo>
                  <a:pt x="4565115" y="1181100"/>
                </a:lnTo>
                <a:lnTo>
                  <a:pt x="4587501" y="1219200"/>
                </a:lnTo>
                <a:lnTo>
                  <a:pt x="4610531" y="1270000"/>
                </a:lnTo>
                <a:lnTo>
                  <a:pt x="4634057" y="1308100"/>
                </a:lnTo>
                <a:lnTo>
                  <a:pt x="4657931" y="1358900"/>
                </a:lnTo>
                <a:lnTo>
                  <a:pt x="4706132" y="1435100"/>
                </a:lnTo>
                <a:lnTo>
                  <a:pt x="4730163" y="1485900"/>
                </a:lnTo>
                <a:lnTo>
                  <a:pt x="4753950" y="1524000"/>
                </a:lnTo>
                <a:lnTo>
                  <a:pt x="4777346" y="1574800"/>
                </a:lnTo>
                <a:lnTo>
                  <a:pt x="4791234" y="1600200"/>
                </a:lnTo>
                <a:lnTo>
                  <a:pt x="4807529" y="1612900"/>
                </a:lnTo>
                <a:lnTo>
                  <a:pt x="4826700" y="1638300"/>
                </a:lnTo>
                <a:lnTo>
                  <a:pt x="4893924" y="1676400"/>
                </a:lnTo>
                <a:lnTo>
                  <a:pt x="4936808" y="1701800"/>
                </a:lnTo>
                <a:lnTo>
                  <a:pt x="4977994" y="1727200"/>
                </a:lnTo>
                <a:lnTo>
                  <a:pt x="5017611" y="1752600"/>
                </a:lnTo>
                <a:lnTo>
                  <a:pt x="5055786" y="1790700"/>
                </a:lnTo>
                <a:lnTo>
                  <a:pt x="5092649" y="1816100"/>
                </a:lnTo>
                <a:lnTo>
                  <a:pt x="5128327" y="1854200"/>
                </a:lnTo>
                <a:lnTo>
                  <a:pt x="5162948" y="1879600"/>
                </a:lnTo>
                <a:lnTo>
                  <a:pt x="5196642" y="1917700"/>
                </a:lnTo>
                <a:close/>
              </a:path>
              <a:path w="7315834" h="3111500">
                <a:moveTo>
                  <a:pt x="5033610" y="1384300"/>
                </a:moveTo>
                <a:lnTo>
                  <a:pt x="5014389" y="1371600"/>
                </a:lnTo>
                <a:lnTo>
                  <a:pt x="5011318" y="1358900"/>
                </a:lnTo>
                <a:lnTo>
                  <a:pt x="5006375" y="1333500"/>
                </a:lnTo>
                <a:lnTo>
                  <a:pt x="5006147" y="1333500"/>
                </a:lnTo>
                <a:lnTo>
                  <a:pt x="5028285" y="1320800"/>
                </a:lnTo>
                <a:lnTo>
                  <a:pt x="5042014" y="1308100"/>
                </a:lnTo>
                <a:lnTo>
                  <a:pt x="5044140" y="1295400"/>
                </a:lnTo>
                <a:lnTo>
                  <a:pt x="5031470" y="1270000"/>
                </a:lnTo>
                <a:lnTo>
                  <a:pt x="5154381" y="1270000"/>
                </a:lnTo>
                <a:lnTo>
                  <a:pt x="5147564" y="1295400"/>
                </a:lnTo>
                <a:lnTo>
                  <a:pt x="5130787" y="1333500"/>
                </a:lnTo>
                <a:lnTo>
                  <a:pt x="5101755" y="1358900"/>
                </a:lnTo>
                <a:lnTo>
                  <a:pt x="5067139" y="1371600"/>
                </a:lnTo>
                <a:lnTo>
                  <a:pt x="5033610" y="1384300"/>
                </a:lnTo>
                <a:close/>
              </a:path>
              <a:path w="7315834" h="3111500">
                <a:moveTo>
                  <a:pt x="5963078" y="1968500"/>
                </a:moveTo>
                <a:lnTo>
                  <a:pt x="5935709" y="1930400"/>
                </a:lnTo>
                <a:lnTo>
                  <a:pt x="5917271" y="1879600"/>
                </a:lnTo>
                <a:lnTo>
                  <a:pt x="5906383" y="1841500"/>
                </a:lnTo>
                <a:lnTo>
                  <a:pt x="5901664" y="1803400"/>
                </a:lnTo>
                <a:lnTo>
                  <a:pt x="5901736" y="1752600"/>
                </a:lnTo>
                <a:lnTo>
                  <a:pt x="5905217" y="1714500"/>
                </a:lnTo>
                <a:lnTo>
                  <a:pt x="5910726" y="1663700"/>
                </a:lnTo>
                <a:lnTo>
                  <a:pt x="5916885" y="1625600"/>
                </a:lnTo>
                <a:lnTo>
                  <a:pt x="5922312" y="1587500"/>
                </a:lnTo>
                <a:lnTo>
                  <a:pt x="5925627" y="1536700"/>
                </a:lnTo>
                <a:lnTo>
                  <a:pt x="5925450" y="1498600"/>
                </a:lnTo>
                <a:lnTo>
                  <a:pt x="5796552" y="1460500"/>
                </a:lnTo>
                <a:lnTo>
                  <a:pt x="5753616" y="1435100"/>
                </a:lnTo>
                <a:lnTo>
                  <a:pt x="5621119" y="1397000"/>
                </a:lnTo>
                <a:lnTo>
                  <a:pt x="6151851" y="1397000"/>
                </a:lnTo>
                <a:lnTo>
                  <a:pt x="6169533" y="1422400"/>
                </a:lnTo>
                <a:lnTo>
                  <a:pt x="6196714" y="1460500"/>
                </a:lnTo>
                <a:lnTo>
                  <a:pt x="6224572" y="1498600"/>
                </a:lnTo>
                <a:lnTo>
                  <a:pt x="6253123" y="1536700"/>
                </a:lnTo>
                <a:lnTo>
                  <a:pt x="6282384" y="1574800"/>
                </a:lnTo>
                <a:lnTo>
                  <a:pt x="6312373" y="1612900"/>
                </a:lnTo>
                <a:lnTo>
                  <a:pt x="6343107" y="1651000"/>
                </a:lnTo>
                <a:lnTo>
                  <a:pt x="6374604" y="1689100"/>
                </a:lnTo>
                <a:lnTo>
                  <a:pt x="6406879" y="1727200"/>
                </a:lnTo>
                <a:lnTo>
                  <a:pt x="6439951" y="1752600"/>
                </a:lnTo>
                <a:lnTo>
                  <a:pt x="6451247" y="1765300"/>
                </a:lnTo>
                <a:lnTo>
                  <a:pt x="6095223" y="1765300"/>
                </a:lnTo>
                <a:lnTo>
                  <a:pt x="6053493" y="1778000"/>
                </a:lnTo>
                <a:lnTo>
                  <a:pt x="6017648" y="1816100"/>
                </a:lnTo>
                <a:lnTo>
                  <a:pt x="5998388" y="1854200"/>
                </a:lnTo>
                <a:lnTo>
                  <a:pt x="5980332" y="1879600"/>
                </a:lnTo>
                <a:lnTo>
                  <a:pt x="5967291" y="1917700"/>
                </a:lnTo>
                <a:lnTo>
                  <a:pt x="5963078" y="1968500"/>
                </a:lnTo>
                <a:close/>
              </a:path>
              <a:path w="7315834" h="3111500">
                <a:moveTo>
                  <a:pt x="588319" y="2438400"/>
                </a:moveTo>
                <a:lnTo>
                  <a:pt x="584039" y="2438400"/>
                </a:lnTo>
                <a:lnTo>
                  <a:pt x="579402" y="2425700"/>
                </a:lnTo>
                <a:lnTo>
                  <a:pt x="574587" y="2425700"/>
                </a:lnTo>
                <a:lnTo>
                  <a:pt x="826957" y="2171700"/>
                </a:lnTo>
                <a:lnTo>
                  <a:pt x="1042888" y="1943100"/>
                </a:lnTo>
                <a:lnTo>
                  <a:pt x="1088182" y="1917700"/>
                </a:lnTo>
                <a:lnTo>
                  <a:pt x="1190673" y="1892300"/>
                </a:lnTo>
                <a:lnTo>
                  <a:pt x="1242085" y="1892300"/>
                </a:lnTo>
                <a:lnTo>
                  <a:pt x="1292225" y="1879600"/>
                </a:lnTo>
                <a:lnTo>
                  <a:pt x="1335710" y="1866900"/>
                </a:lnTo>
                <a:lnTo>
                  <a:pt x="1374246" y="1828800"/>
                </a:lnTo>
                <a:lnTo>
                  <a:pt x="1409539" y="1803400"/>
                </a:lnTo>
                <a:lnTo>
                  <a:pt x="1442008" y="1765300"/>
                </a:lnTo>
                <a:lnTo>
                  <a:pt x="1474915" y="1727200"/>
                </a:lnTo>
                <a:lnTo>
                  <a:pt x="1508215" y="1689100"/>
                </a:lnTo>
                <a:lnTo>
                  <a:pt x="1541862" y="1651000"/>
                </a:lnTo>
                <a:lnTo>
                  <a:pt x="1575810" y="1612900"/>
                </a:lnTo>
                <a:lnTo>
                  <a:pt x="1679000" y="1498600"/>
                </a:lnTo>
                <a:lnTo>
                  <a:pt x="1716392" y="1536700"/>
                </a:lnTo>
                <a:lnTo>
                  <a:pt x="1752540" y="1562100"/>
                </a:lnTo>
                <a:lnTo>
                  <a:pt x="1787788" y="1600200"/>
                </a:lnTo>
                <a:lnTo>
                  <a:pt x="1822484" y="1625600"/>
                </a:lnTo>
                <a:lnTo>
                  <a:pt x="1891606" y="1701800"/>
                </a:lnTo>
                <a:lnTo>
                  <a:pt x="1926724" y="1727200"/>
                </a:lnTo>
                <a:lnTo>
                  <a:pt x="1938708" y="1739900"/>
                </a:lnTo>
                <a:lnTo>
                  <a:pt x="1719836" y="1739900"/>
                </a:lnTo>
                <a:lnTo>
                  <a:pt x="1706495" y="1790700"/>
                </a:lnTo>
                <a:lnTo>
                  <a:pt x="1700370" y="1841500"/>
                </a:lnTo>
                <a:lnTo>
                  <a:pt x="1700946" y="1879600"/>
                </a:lnTo>
                <a:lnTo>
                  <a:pt x="1707707" y="1930400"/>
                </a:lnTo>
                <a:lnTo>
                  <a:pt x="1720140" y="1981200"/>
                </a:lnTo>
                <a:lnTo>
                  <a:pt x="1737729" y="2032000"/>
                </a:lnTo>
                <a:lnTo>
                  <a:pt x="1754403" y="2070100"/>
                </a:lnTo>
                <a:lnTo>
                  <a:pt x="1601320" y="2070100"/>
                </a:lnTo>
                <a:lnTo>
                  <a:pt x="1558824" y="2082800"/>
                </a:lnTo>
                <a:lnTo>
                  <a:pt x="1520248" y="2108200"/>
                </a:lnTo>
                <a:lnTo>
                  <a:pt x="1484830" y="2133600"/>
                </a:lnTo>
                <a:lnTo>
                  <a:pt x="1451807" y="2159000"/>
                </a:lnTo>
                <a:lnTo>
                  <a:pt x="1441343" y="2171700"/>
                </a:lnTo>
                <a:lnTo>
                  <a:pt x="964955" y="2171700"/>
                </a:lnTo>
                <a:lnTo>
                  <a:pt x="711645" y="2349500"/>
                </a:lnTo>
                <a:lnTo>
                  <a:pt x="588319" y="2438400"/>
                </a:lnTo>
                <a:close/>
              </a:path>
              <a:path w="7315834" h="3111500">
                <a:moveTo>
                  <a:pt x="1846841" y="2159000"/>
                </a:moveTo>
                <a:lnTo>
                  <a:pt x="1829690" y="2159000"/>
                </a:lnTo>
                <a:lnTo>
                  <a:pt x="1867381" y="2120900"/>
                </a:lnTo>
                <a:lnTo>
                  <a:pt x="1903566" y="2082800"/>
                </a:lnTo>
                <a:lnTo>
                  <a:pt x="1937507" y="2044700"/>
                </a:lnTo>
                <a:lnTo>
                  <a:pt x="1968470" y="2006600"/>
                </a:lnTo>
                <a:lnTo>
                  <a:pt x="1995718" y="1955800"/>
                </a:lnTo>
                <a:lnTo>
                  <a:pt x="1719836" y="1739900"/>
                </a:lnTo>
                <a:lnTo>
                  <a:pt x="1938708" y="1739900"/>
                </a:lnTo>
                <a:lnTo>
                  <a:pt x="1962676" y="1765300"/>
                </a:lnTo>
                <a:lnTo>
                  <a:pt x="1999809" y="1790700"/>
                </a:lnTo>
                <a:lnTo>
                  <a:pt x="2038467" y="1828800"/>
                </a:lnTo>
                <a:lnTo>
                  <a:pt x="2078999" y="1854200"/>
                </a:lnTo>
                <a:lnTo>
                  <a:pt x="3081900" y="1854200"/>
                </a:lnTo>
                <a:lnTo>
                  <a:pt x="3102515" y="1866900"/>
                </a:lnTo>
                <a:lnTo>
                  <a:pt x="3142923" y="1892300"/>
                </a:lnTo>
                <a:lnTo>
                  <a:pt x="3182450" y="1930400"/>
                </a:lnTo>
                <a:lnTo>
                  <a:pt x="3221037" y="1955800"/>
                </a:lnTo>
                <a:lnTo>
                  <a:pt x="3258628" y="1981200"/>
                </a:lnTo>
                <a:lnTo>
                  <a:pt x="2752237" y="1981200"/>
                </a:lnTo>
                <a:lnTo>
                  <a:pt x="2731874" y="1993900"/>
                </a:lnTo>
                <a:lnTo>
                  <a:pt x="2703207" y="1993900"/>
                </a:lnTo>
                <a:lnTo>
                  <a:pt x="2674808" y="2006600"/>
                </a:lnTo>
                <a:lnTo>
                  <a:pt x="2646408" y="2006600"/>
                </a:lnTo>
                <a:lnTo>
                  <a:pt x="2617741" y="2019300"/>
                </a:lnTo>
                <a:lnTo>
                  <a:pt x="2565188" y="2019300"/>
                </a:lnTo>
                <a:lnTo>
                  <a:pt x="2463333" y="2044700"/>
                </a:lnTo>
                <a:lnTo>
                  <a:pt x="2414554" y="2057400"/>
                </a:lnTo>
                <a:lnTo>
                  <a:pt x="2367555" y="2082800"/>
                </a:lnTo>
                <a:lnTo>
                  <a:pt x="2322598" y="2095500"/>
                </a:lnTo>
                <a:lnTo>
                  <a:pt x="2279945" y="2120900"/>
                </a:lnTo>
                <a:lnTo>
                  <a:pt x="2239855" y="2146300"/>
                </a:lnTo>
                <a:lnTo>
                  <a:pt x="1864042" y="2146300"/>
                </a:lnTo>
                <a:lnTo>
                  <a:pt x="1846841" y="2159000"/>
                </a:lnTo>
                <a:close/>
              </a:path>
              <a:path w="7315834" h="3111500">
                <a:moveTo>
                  <a:pt x="6320100" y="2260600"/>
                </a:moveTo>
                <a:lnTo>
                  <a:pt x="6303871" y="2260600"/>
                </a:lnTo>
                <a:lnTo>
                  <a:pt x="6297227" y="2209800"/>
                </a:lnTo>
                <a:lnTo>
                  <a:pt x="6277501" y="2070100"/>
                </a:lnTo>
                <a:lnTo>
                  <a:pt x="6270861" y="2019300"/>
                </a:lnTo>
                <a:lnTo>
                  <a:pt x="6264123" y="1968500"/>
                </a:lnTo>
                <a:lnTo>
                  <a:pt x="6257247" y="1930400"/>
                </a:lnTo>
                <a:lnTo>
                  <a:pt x="6250193" y="1879600"/>
                </a:lnTo>
                <a:lnTo>
                  <a:pt x="6247120" y="1841500"/>
                </a:lnTo>
                <a:lnTo>
                  <a:pt x="6241522" y="1803400"/>
                </a:lnTo>
                <a:lnTo>
                  <a:pt x="6223987" y="1778000"/>
                </a:lnTo>
                <a:lnTo>
                  <a:pt x="6185102" y="1778000"/>
                </a:lnTo>
                <a:lnTo>
                  <a:pt x="6140029" y="1765300"/>
                </a:lnTo>
                <a:lnTo>
                  <a:pt x="6451247" y="1765300"/>
                </a:lnTo>
                <a:lnTo>
                  <a:pt x="6473837" y="1790700"/>
                </a:lnTo>
                <a:lnTo>
                  <a:pt x="6508554" y="1828800"/>
                </a:lnTo>
                <a:lnTo>
                  <a:pt x="6544119" y="1854200"/>
                </a:lnTo>
                <a:lnTo>
                  <a:pt x="6580550" y="1879600"/>
                </a:lnTo>
                <a:lnTo>
                  <a:pt x="6617863" y="1917700"/>
                </a:lnTo>
                <a:lnTo>
                  <a:pt x="6656076" y="1943100"/>
                </a:lnTo>
                <a:lnTo>
                  <a:pt x="6675640" y="1955800"/>
                </a:lnTo>
                <a:lnTo>
                  <a:pt x="6420501" y="1955800"/>
                </a:lnTo>
                <a:lnTo>
                  <a:pt x="6386703" y="2057400"/>
                </a:lnTo>
                <a:lnTo>
                  <a:pt x="6320100" y="2260600"/>
                </a:lnTo>
                <a:close/>
              </a:path>
              <a:path w="7315834" h="3111500">
                <a:moveTo>
                  <a:pt x="7191075" y="2209800"/>
                </a:moveTo>
                <a:lnTo>
                  <a:pt x="7042900" y="2209800"/>
                </a:lnTo>
                <a:lnTo>
                  <a:pt x="6993421" y="2197100"/>
                </a:lnTo>
                <a:lnTo>
                  <a:pt x="6940817" y="2184400"/>
                </a:lnTo>
                <a:lnTo>
                  <a:pt x="6886014" y="2159000"/>
                </a:lnTo>
                <a:lnTo>
                  <a:pt x="6829936" y="2146300"/>
                </a:lnTo>
                <a:lnTo>
                  <a:pt x="6773509" y="2120900"/>
                </a:lnTo>
                <a:lnTo>
                  <a:pt x="6717657" y="2108200"/>
                </a:lnTo>
                <a:lnTo>
                  <a:pt x="6663306" y="2082800"/>
                </a:lnTo>
                <a:lnTo>
                  <a:pt x="6611379" y="2057400"/>
                </a:lnTo>
                <a:lnTo>
                  <a:pt x="6562803" y="2044700"/>
                </a:lnTo>
                <a:lnTo>
                  <a:pt x="6518503" y="2019300"/>
                </a:lnTo>
                <a:lnTo>
                  <a:pt x="6479402" y="1993900"/>
                </a:lnTo>
                <a:lnTo>
                  <a:pt x="6446426" y="1968500"/>
                </a:lnTo>
                <a:lnTo>
                  <a:pt x="6420501" y="1955800"/>
                </a:lnTo>
                <a:lnTo>
                  <a:pt x="6675640" y="1955800"/>
                </a:lnTo>
                <a:lnTo>
                  <a:pt x="6695205" y="1968500"/>
                </a:lnTo>
                <a:lnTo>
                  <a:pt x="6735269" y="1993900"/>
                </a:lnTo>
                <a:lnTo>
                  <a:pt x="6776285" y="2019300"/>
                </a:lnTo>
                <a:lnTo>
                  <a:pt x="6818269" y="2044700"/>
                </a:lnTo>
                <a:lnTo>
                  <a:pt x="6861239" y="2070100"/>
                </a:lnTo>
                <a:lnTo>
                  <a:pt x="6905211" y="2095500"/>
                </a:lnTo>
                <a:lnTo>
                  <a:pt x="6950204" y="2120900"/>
                </a:lnTo>
                <a:lnTo>
                  <a:pt x="6996235" y="2133600"/>
                </a:lnTo>
                <a:lnTo>
                  <a:pt x="7043320" y="2159000"/>
                </a:lnTo>
                <a:lnTo>
                  <a:pt x="7091477" y="2171700"/>
                </a:lnTo>
                <a:lnTo>
                  <a:pt x="7140723" y="2197100"/>
                </a:lnTo>
                <a:lnTo>
                  <a:pt x="7191075" y="2209800"/>
                </a:lnTo>
                <a:close/>
              </a:path>
              <a:path w="7315834" h="3111500">
                <a:moveTo>
                  <a:pt x="3542573" y="2324100"/>
                </a:moveTo>
                <a:lnTo>
                  <a:pt x="3460607" y="2298700"/>
                </a:lnTo>
                <a:lnTo>
                  <a:pt x="3419565" y="2298700"/>
                </a:lnTo>
                <a:lnTo>
                  <a:pt x="3378507" y="2286000"/>
                </a:lnTo>
                <a:lnTo>
                  <a:pt x="3297345" y="2235200"/>
                </a:lnTo>
                <a:lnTo>
                  <a:pt x="3255954" y="2197100"/>
                </a:lnTo>
                <a:lnTo>
                  <a:pt x="3214022" y="2171700"/>
                </a:lnTo>
                <a:lnTo>
                  <a:pt x="3128530" y="2120900"/>
                </a:lnTo>
                <a:lnTo>
                  <a:pt x="3084969" y="2108200"/>
                </a:lnTo>
                <a:lnTo>
                  <a:pt x="2996211" y="2057400"/>
                </a:lnTo>
                <a:lnTo>
                  <a:pt x="2951012" y="2044700"/>
                </a:lnTo>
                <a:lnTo>
                  <a:pt x="2905265" y="2019300"/>
                </a:lnTo>
                <a:lnTo>
                  <a:pt x="2858969" y="2006600"/>
                </a:lnTo>
                <a:lnTo>
                  <a:pt x="2812124" y="1981200"/>
                </a:lnTo>
                <a:lnTo>
                  <a:pt x="3258628" y="1981200"/>
                </a:lnTo>
                <a:lnTo>
                  <a:pt x="3295164" y="2019300"/>
                </a:lnTo>
                <a:lnTo>
                  <a:pt x="3330588" y="2057400"/>
                </a:lnTo>
                <a:lnTo>
                  <a:pt x="3364842" y="2082800"/>
                </a:lnTo>
                <a:lnTo>
                  <a:pt x="3397869" y="2120900"/>
                </a:lnTo>
                <a:lnTo>
                  <a:pt x="3429610" y="2159000"/>
                </a:lnTo>
                <a:lnTo>
                  <a:pt x="3460009" y="2197100"/>
                </a:lnTo>
                <a:lnTo>
                  <a:pt x="3489008" y="2235200"/>
                </a:lnTo>
                <a:lnTo>
                  <a:pt x="3516548" y="2273300"/>
                </a:lnTo>
                <a:lnTo>
                  <a:pt x="3542573" y="2324100"/>
                </a:lnTo>
                <a:close/>
              </a:path>
              <a:path w="7315834" h="3111500">
                <a:moveTo>
                  <a:pt x="1759961" y="2082800"/>
                </a:moveTo>
                <a:lnTo>
                  <a:pt x="1701126" y="2070100"/>
                </a:lnTo>
                <a:lnTo>
                  <a:pt x="1754403" y="2070100"/>
                </a:lnTo>
                <a:lnTo>
                  <a:pt x="1759961" y="2082800"/>
                </a:lnTo>
                <a:close/>
              </a:path>
              <a:path w="7315834" h="3111500">
                <a:moveTo>
                  <a:pt x="5117961" y="2590800"/>
                </a:moveTo>
                <a:lnTo>
                  <a:pt x="5071060" y="2590800"/>
                </a:lnTo>
                <a:lnTo>
                  <a:pt x="5052844" y="2540000"/>
                </a:lnTo>
                <a:lnTo>
                  <a:pt x="5038197" y="2489200"/>
                </a:lnTo>
                <a:lnTo>
                  <a:pt x="5025807" y="2438400"/>
                </a:lnTo>
                <a:lnTo>
                  <a:pt x="5014364" y="2387600"/>
                </a:lnTo>
                <a:lnTo>
                  <a:pt x="5002558" y="2336800"/>
                </a:lnTo>
                <a:lnTo>
                  <a:pt x="4989077" y="2298700"/>
                </a:lnTo>
                <a:lnTo>
                  <a:pt x="4972610" y="2247900"/>
                </a:lnTo>
                <a:lnTo>
                  <a:pt x="4951848" y="2197100"/>
                </a:lnTo>
                <a:lnTo>
                  <a:pt x="4925479" y="2159000"/>
                </a:lnTo>
                <a:lnTo>
                  <a:pt x="4892192" y="2120900"/>
                </a:lnTo>
                <a:lnTo>
                  <a:pt x="5366684" y="2120900"/>
                </a:lnTo>
                <a:lnTo>
                  <a:pt x="5387676" y="2146300"/>
                </a:lnTo>
                <a:lnTo>
                  <a:pt x="5419869" y="2184400"/>
                </a:lnTo>
                <a:lnTo>
                  <a:pt x="5452235" y="2235200"/>
                </a:lnTo>
                <a:lnTo>
                  <a:pt x="5517403" y="2311400"/>
                </a:lnTo>
                <a:lnTo>
                  <a:pt x="5249559" y="2311400"/>
                </a:lnTo>
                <a:lnTo>
                  <a:pt x="5204538" y="2324100"/>
                </a:lnTo>
                <a:lnTo>
                  <a:pt x="5156896" y="2324100"/>
                </a:lnTo>
                <a:lnTo>
                  <a:pt x="5106370" y="2349500"/>
                </a:lnTo>
                <a:lnTo>
                  <a:pt x="5098988" y="2374900"/>
                </a:lnTo>
                <a:lnTo>
                  <a:pt x="5094399" y="2413000"/>
                </a:lnTo>
                <a:lnTo>
                  <a:pt x="5096464" y="2451100"/>
                </a:lnTo>
                <a:lnTo>
                  <a:pt x="5109045" y="2489200"/>
                </a:lnTo>
                <a:lnTo>
                  <a:pt x="5117033" y="2514600"/>
                </a:lnTo>
                <a:lnTo>
                  <a:pt x="5121060" y="2540000"/>
                </a:lnTo>
                <a:lnTo>
                  <a:pt x="5121308" y="2565400"/>
                </a:lnTo>
                <a:lnTo>
                  <a:pt x="5117961" y="2590800"/>
                </a:lnTo>
                <a:close/>
              </a:path>
              <a:path w="7315834" h="3111500">
                <a:moveTo>
                  <a:pt x="979043" y="2286000"/>
                </a:moveTo>
                <a:lnTo>
                  <a:pt x="975764" y="2260600"/>
                </a:lnTo>
                <a:lnTo>
                  <a:pt x="968937" y="2209800"/>
                </a:lnTo>
                <a:lnTo>
                  <a:pt x="964955" y="2171700"/>
                </a:lnTo>
                <a:lnTo>
                  <a:pt x="1218189" y="2171700"/>
                </a:lnTo>
                <a:lnTo>
                  <a:pt x="1060008" y="2260600"/>
                </a:lnTo>
                <a:lnTo>
                  <a:pt x="1039507" y="2273300"/>
                </a:lnTo>
                <a:lnTo>
                  <a:pt x="999042" y="2273300"/>
                </a:lnTo>
                <a:lnTo>
                  <a:pt x="979043" y="2286000"/>
                </a:lnTo>
                <a:close/>
              </a:path>
              <a:path w="7315834" h="3111500">
                <a:moveTo>
                  <a:pt x="1230670" y="2222500"/>
                </a:moveTo>
                <a:lnTo>
                  <a:pt x="1224496" y="2197100"/>
                </a:lnTo>
                <a:lnTo>
                  <a:pt x="1221367" y="2184400"/>
                </a:lnTo>
                <a:lnTo>
                  <a:pt x="1218189" y="2171700"/>
                </a:lnTo>
                <a:lnTo>
                  <a:pt x="1441343" y="2171700"/>
                </a:lnTo>
                <a:lnTo>
                  <a:pt x="1420416" y="2197100"/>
                </a:lnTo>
                <a:lnTo>
                  <a:pt x="1371834" y="2197100"/>
                </a:lnTo>
                <a:lnTo>
                  <a:pt x="1324005" y="2209800"/>
                </a:lnTo>
                <a:lnTo>
                  <a:pt x="1276945" y="2209800"/>
                </a:lnTo>
                <a:lnTo>
                  <a:pt x="1230670" y="2222500"/>
                </a:lnTo>
                <a:close/>
              </a:path>
              <a:path w="7315834" h="3111500">
                <a:moveTo>
                  <a:pt x="6698083" y="2882900"/>
                </a:moveTo>
                <a:lnTo>
                  <a:pt x="6051264" y="2882900"/>
                </a:lnTo>
                <a:lnTo>
                  <a:pt x="6102423" y="2870200"/>
                </a:lnTo>
                <a:lnTo>
                  <a:pt x="6153455" y="2870200"/>
                </a:lnTo>
                <a:lnTo>
                  <a:pt x="6204334" y="2857500"/>
                </a:lnTo>
                <a:lnTo>
                  <a:pt x="6255035" y="2857500"/>
                </a:lnTo>
                <a:lnTo>
                  <a:pt x="6355800" y="2832100"/>
                </a:lnTo>
                <a:lnTo>
                  <a:pt x="6405814" y="2832100"/>
                </a:lnTo>
                <a:lnTo>
                  <a:pt x="6504975" y="2806700"/>
                </a:lnTo>
                <a:lnTo>
                  <a:pt x="6554072" y="2781300"/>
                </a:lnTo>
                <a:lnTo>
                  <a:pt x="6650820" y="2755900"/>
                </a:lnTo>
                <a:lnTo>
                  <a:pt x="6745403" y="2705100"/>
                </a:lnTo>
                <a:lnTo>
                  <a:pt x="6791782" y="2692400"/>
                </a:lnTo>
                <a:lnTo>
                  <a:pt x="6837501" y="2667000"/>
                </a:lnTo>
                <a:lnTo>
                  <a:pt x="6926800" y="2616200"/>
                </a:lnTo>
                <a:lnTo>
                  <a:pt x="6970299" y="2578100"/>
                </a:lnTo>
                <a:lnTo>
                  <a:pt x="7008537" y="2552700"/>
                </a:lnTo>
                <a:lnTo>
                  <a:pt x="7045978" y="2527300"/>
                </a:lnTo>
                <a:lnTo>
                  <a:pt x="7082598" y="2501900"/>
                </a:lnTo>
                <a:lnTo>
                  <a:pt x="7118370" y="2463800"/>
                </a:lnTo>
                <a:lnTo>
                  <a:pt x="7153269" y="2438400"/>
                </a:lnTo>
                <a:lnTo>
                  <a:pt x="7187590" y="2400300"/>
                </a:lnTo>
                <a:lnTo>
                  <a:pt x="7220858" y="2362200"/>
                </a:lnTo>
                <a:lnTo>
                  <a:pt x="7253176" y="2336800"/>
                </a:lnTo>
                <a:lnTo>
                  <a:pt x="7284647" y="2298700"/>
                </a:lnTo>
                <a:lnTo>
                  <a:pt x="7315373" y="2260600"/>
                </a:lnTo>
                <a:lnTo>
                  <a:pt x="7292774" y="2298700"/>
                </a:lnTo>
                <a:lnTo>
                  <a:pt x="7268507" y="2336800"/>
                </a:lnTo>
                <a:lnTo>
                  <a:pt x="7242699" y="2387600"/>
                </a:lnTo>
                <a:lnTo>
                  <a:pt x="7215478" y="2425700"/>
                </a:lnTo>
                <a:lnTo>
                  <a:pt x="7186973" y="2463800"/>
                </a:lnTo>
                <a:lnTo>
                  <a:pt x="7156742" y="2501900"/>
                </a:lnTo>
                <a:lnTo>
                  <a:pt x="7125142" y="2540000"/>
                </a:lnTo>
                <a:lnTo>
                  <a:pt x="7092215" y="2578100"/>
                </a:lnTo>
                <a:lnTo>
                  <a:pt x="7058003" y="2616200"/>
                </a:lnTo>
                <a:lnTo>
                  <a:pt x="7022551" y="2641600"/>
                </a:lnTo>
                <a:lnTo>
                  <a:pt x="6985846" y="2679700"/>
                </a:lnTo>
                <a:lnTo>
                  <a:pt x="6947897" y="2717800"/>
                </a:lnTo>
                <a:lnTo>
                  <a:pt x="6908775" y="2743200"/>
                </a:lnTo>
                <a:lnTo>
                  <a:pt x="6868552" y="2768600"/>
                </a:lnTo>
                <a:lnTo>
                  <a:pt x="6827299" y="2806700"/>
                </a:lnTo>
                <a:lnTo>
                  <a:pt x="6785089" y="2832100"/>
                </a:lnTo>
                <a:lnTo>
                  <a:pt x="6741993" y="2857500"/>
                </a:lnTo>
                <a:lnTo>
                  <a:pt x="6698083" y="2882900"/>
                </a:lnTo>
                <a:close/>
              </a:path>
              <a:path w="7315834" h="3111500">
                <a:moveTo>
                  <a:pt x="2543513" y="2286000"/>
                </a:moveTo>
                <a:lnTo>
                  <a:pt x="2040389" y="2286000"/>
                </a:lnTo>
                <a:lnTo>
                  <a:pt x="2090718" y="2273300"/>
                </a:lnTo>
                <a:lnTo>
                  <a:pt x="2493245" y="2273300"/>
                </a:lnTo>
                <a:lnTo>
                  <a:pt x="2543513" y="2286000"/>
                </a:lnTo>
                <a:close/>
              </a:path>
              <a:path w="7315834" h="3111500">
                <a:moveTo>
                  <a:pt x="2794526" y="2298700"/>
                </a:moveTo>
                <a:lnTo>
                  <a:pt x="1787625" y="2298700"/>
                </a:lnTo>
                <a:lnTo>
                  <a:pt x="1839142" y="2286000"/>
                </a:lnTo>
                <a:lnTo>
                  <a:pt x="2744375" y="2286000"/>
                </a:lnTo>
                <a:lnTo>
                  <a:pt x="2794526" y="2298700"/>
                </a:lnTo>
                <a:close/>
              </a:path>
              <a:path w="7315834" h="3111500">
                <a:moveTo>
                  <a:pt x="2944792" y="2311400"/>
                </a:moveTo>
                <a:lnTo>
                  <a:pt x="1684689" y="2311400"/>
                </a:lnTo>
                <a:lnTo>
                  <a:pt x="1736138" y="2298700"/>
                </a:lnTo>
                <a:lnTo>
                  <a:pt x="2894737" y="2298700"/>
                </a:lnTo>
                <a:lnTo>
                  <a:pt x="2944792" y="2311400"/>
                </a:lnTo>
                <a:close/>
              </a:path>
              <a:path w="7315834" h="3111500">
                <a:moveTo>
                  <a:pt x="3094722" y="2324100"/>
                </a:moveTo>
                <a:lnTo>
                  <a:pt x="1581940" y="2324100"/>
                </a:lnTo>
                <a:lnTo>
                  <a:pt x="1633287" y="2311400"/>
                </a:lnTo>
                <a:lnTo>
                  <a:pt x="3044786" y="2311400"/>
                </a:lnTo>
                <a:lnTo>
                  <a:pt x="3094722" y="2324100"/>
                </a:lnTo>
                <a:close/>
              </a:path>
              <a:path w="7315834" h="3111500">
                <a:moveTo>
                  <a:pt x="5780823" y="2628900"/>
                </a:moveTo>
                <a:lnTo>
                  <a:pt x="5711451" y="2628900"/>
                </a:lnTo>
                <a:lnTo>
                  <a:pt x="5670627" y="2590800"/>
                </a:lnTo>
                <a:lnTo>
                  <a:pt x="5629975" y="2565400"/>
                </a:lnTo>
                <a:lnTo>
                  <a:pt x="5589921" y="2527300"/>
                </a:lnTo>
                <a:lnTo>
                  <a:pt x="5550895" y="2489200"/>
                </a:lnTo>
                <a:lnTo>
                  <a:pt x="5513324" y="2451100"/>
                </a:lnTo>
                <a:lnTo>
                  <a:pt x="5479313" y="2425700"/>
                </a:lnTo>
                <a:lnTo>
                  <a:pt x="5444516" y="2387600"/>
                </a:lnTo>
                <a:lnTo>
                  <a:pt x="5408671" y="2362200"/>
                </a:lnTo>
                <a:lnTo>
                  <a:pt x="5371514" y="2349500"/>
                </a:lnTo>
                <a:lnTo>
                  <a:pt x="5332785" y="2336800"/>
                </a:lnTo>
                <a:lnTo>
                  <a:pt x="5292220" y="2324100"/>
                </a:lnTo>
                <a:lnTo>
                  <a:pt x="5249559" y="2311400"/>
                </a:lnTo>
                <a:lnTo>
                  <a:pt x="5517403" y="2311400"/>
                </a:lnTo>
                <a:lnTo>
                  <a:pt x="5648898" y="2463800"/>
                </a:lnTo>
                <a:lnTo>
                  <a:pt x="5714891" y="2552700"/>
                </a:lnTo>
                <a:lnTo>
                  <a:pt x="5780823" y="2628900"/>
                </a:lnTo>
                <a:close/>
              </a:path>
              <a:path w="7315834" h="3111500">
                <a:moveTo>
                  <a:pt x="3194460" y="2336800"/>
                </a:moveTo>
                <a:lnTo>
                  <a:pt x="1479449" y="2336800"/>
                </a:lnTo>
                <a:lnTo>
                  <a:pt x="1530658" y="2324100"/>
                </a:lnTo>
                <a:lnTo>
                  <a:pt x="3144614" y="2324100"/>
                </a:lnTo>
                <a:lnTo>
                  <a:pt x="3194460" y="2336800"/>
                </a:lnTo>
                <a:close/>
              </a:path>
              <a:path w="7315834" h="3111500">
                <a:moveTo>
                  <a:pt x="4907351" y="2336800"/>
                </a:moveTo>
                <a:lnTo>
                  <a:pt x="4906816" y="2336800"/>
                </a:lnTo>
                <a:lnTo>
                  <a:pt x="4906994" y="2324100"/>
                </a:lnTo>
                <a:lnTo>
                  <a:pt x="4907351" y="2336800"/>
                </a:lnTo>
                <a:close/>
              </a:path>
              <a:path w="7315834" h="3111500">
                <a:moveTo>
                  <a:pt x="0" y="2895600"/>
                </a:moveTo>
                <a:lnTo>
                  <a:pt x="37545" y="2857500"/>
                </a:lnTo>
                <a:lnTo>
                  <a:pt x="76563" y="2832100"/>
                </a:lnTo>
                <a:lnTo>
                  <a:pt x="116728" y="2806700"/>
                </a:lnTo>
                <a:lnTo>
                  <a:pt x="199198" y="2755900"/>
                </a:lnTo>
                <a:lnTo>
                  <a:pt x="241605" y="2730500"/>
                </a:lnTo>
                <a:lnTo>
                  <a:pt x="371481" y="2654300"/>
                </a:lnTo>
                <a:lnTo>
                  <a:pt x="415515" y="2641600"/>
                </a:lnTo>
                <a:lnTo>
                  <a:pt x="460001" y="2616200"/>
                </a:lnTo>
                <a:lnTo>
                  <a:pt x="504849" y="2603500"/>
                </a:lnTo>
                <a:lnTo>
                  <a:pt x="550035" y="2578100"/>
                </a:lnTo>
                <a:lnTo>
                  <a:pt x="595536" y="2565400"/>
                </a:lnTo>
                <a:lnTo>
                  <a:pt x="641328" y="2540000"/>
                </a:lnTo>
                <a:lnTo>
                  <a:pt x="733691" y="2514600"/>
                </a:lnTo>
                <a:lnTo>
                  <a:pt x="780214" y="2489200"/>
                </a:lnTo>
                <a:lnTo>
                  <a:pt x="873829" y="2463800"/>
                </a:lnTo>
                <a:lnTo>
                  <a:pt x="1275520" y="2362200"/>
                </a:lnTo>
                <a:lnTo>
                  <a:pt x="1326349" y="2362200"/>
                </a:lnTo>
                <a:lnTo>
                  <a:pt x="1428322" y="2336800"/>
                </a:lnTo>
                <a:lnTo>
                  <a:pt x="3244256" y="2336800"/>
                </a:lnTo>
                <a:lnTo>
                  <a:pt x="3294002" y="2349500"/>
                </a:lnTo>
                <a:lnTo>
                  <a:pt x="3343694" y="2349500"/>
                </a:lnTo>
                <a:lnTo>
                  <a:pt x="3442909" y="2374900"/>
                </a:lnTo>
                <a:lnTo>
                  <a:pt x="3492427" y="2374900"/>
                </a:lnTo>
                <a:lnTo>
                  <a:pt x="3591273" y="2400300"/>
                </a:lnTo>
                <a:lnTo>
                  <a:pt x="3640596" y="2400300"/>
                </a:lnTo>
                <a:lnTo>
                  <a:pt x="3788137" y="2438400"/>
                </a:lnTo>
                <a:lnTo>
                  <a:pt x="3835893" y="2438400"/>
                </a:lnTo>
                <a:lnTo>
                  <a:pt x="4121598" y="2514600"/>
                </a:lnTo>
                <a:lnTo>
                  <a:pt x="4169025" y="2514600"/>
                </a:lnTo>
                <a:lnTo>
                  <a:pt x="4216387" y="2527300"/>
                </a:lnTo>
                <a:lnTo>
                  <a:pt x="1799786" y="2527300"/>
                </a:lnTo>
                <a:lnTo>
                  <a:pt x="1750087" y="2540000"/>
                </a:lnTo>
                <a:lnTo>
                  <a:pt x="1501711" y="2540000"/>
                </a:lnTo>
                <a:lnTo>
                  <a:pt x="1452083" y="2552700"/>
                </a:lnTo>
                <a:lnTo>
                  <a:pt x="1352899" y="2552700"/>
                </a:lnTo>
                <a:lnTo>
                  <a:pt x="1303350" y="2565400"/>
                </a:lnTo>
                <a:lnTo>
                  <a:pt x="1204355" y="2565400"/>
                </a:lnTo>
                <a:lnTo>
                  <a:pt x="1154915" y="2578100"/>
                </a:lnTo>
                <a:lnTo>
                  <a:pt x="1105518" y="2578100"/>
                </a:lnTo>
                <a:lnTo>
                  <a:pt x="1056168" y="2590800"/>
                </a:lnTo>
                <a:lnTo>
                  <a:pt x="1006866" y="2590800"/>
                </a:lnTo>
                <a:lnTo>
                  <a:pt x="908425" y="2616200"/>
                </a:lnTo>
                <a:lnTo>
                  <a:pt x="856572" y="2616200"/>
                </a:lnTo>
                <a:lnTo>
                  <a:pt x="445653" y="2717800"/>
                </a:lnTo>
                <a:lnTo>
                  <a:pt x="309229" y="2755900"/>
                </a:lnTo>
                <a:lnTo>
                  <a:pt x="264182" y="2781300"/>
                </a:lnTo>
                <a:lnTo>
                  <a:pt x="174606" y="2806700"/>
                </a:lnTo>
                <a:lnTo>
                  <a:pt x="130274" y="2832100"/>
                </a:lnTo>
                <a:lnTo>
                  <a:pt x="86378" y="2844800"/>
                </a:lnTo>
                <a:lnTo>
                  <a:pt x="0" y="2895600"/>
                </a:lnTo>
                <a:close/>
              </a:path>
              <a:path w="7315834" h="3111500">
                <a:moveTo>
                  <a:pt x="4557440" y="2628900"/>
                </a:moveTo>
                <a:lnTo>
                  <a:pt x="3121888" y="2628900"/>
                </a:lnTo>
                <a:lnTo>
                  <a:pt x="3071248" y="2616200"/>
                </a:lnTo>
                <a:lnTo>
                  <a:pt x="3020581" y="2616200"/>
                </a:lnTo>
                <a:lnTo>
                  <a:pt x="2969888" y="2603500"/>
                </a:lnTo>
                <a:lnTo>
                  <a:pt x="2919168" y="2603500"/>
                </a:lnTo>
                <a:lnTo>
                  <a:pt x="2868424" y="2590800"/>
                </a:lnTo>
                <a:lnTo>
                  <a:pt x="2817655" y="2590800"/>
                </a:lnTo>
                <a:lnTo>
                  <a:pt x="2766863" y="2578100"/>
                </a:lnTo>
                <a:lnTo>
                  <a:pt x="2665211" y="2578100"/>
                </a:lnTo>
                <a:lnTo>
                  <a:pt x="2614353" y="2565400"/>
                </a:lnTo>
                <a:lnTo>
                  <a:pt x="2563475" y="2565400"/>
                </a:lnTo>
                <a:lnTo>
                  <a:pt x="2512578" y="2552700"/>
                </a:lnTo>
                <a:lnTo>
                  <a:pt x="2359775" y="2552700"/>
                </a:lnTo>
                <a:lnTo>
                  <a:pt x="2308807" y="2540000"/>
                </a:lnTo>
                <a:lnTo>
                  <a:pt x="2053748" y="2540000"/>
                </a:lnTo>
                <a:lnTo>
                  <a:pt x="2002698" y="2527300"/>
                </a:lnTo>
                <a:lnTo>
                  <a:pt x="4216387" y="2527300"/>
                </a:lnTo>
                <a:lnTo>
                  <a:pt x="4498791" y="2603500"/>
                </a:lnTo>
                <a:lnTo>
                  <a:pt x="4557440" y="2628900"/>
                </a:lnTo>
                <a:close/>
              </a:path>
              <a:path w="7315834" h="3111500">
                <a:moveTo>
                  <a:pt x="6079239" y="3086100"/>
                </a:moveTo>
                <a:lnTo>
                  <a:pt x="5231442" y="3086100"/>
                </a:lnTo>
                <a:lnTo>
                  <a:pt x="5181963" y="3073400"/>
                </a:lnTo>
                <a:lnTo>
                  <a:pt x="5132584" y="3073400"/>
                </a:lnTo>
                <a:lnTo>
                  <a:pt x="4984668" y="3035300"/>
                </a:lnTo>
                <a:lnTo>
                  <a:pt x="4935420" y="3035300"/>
                </a:lnTo>
                <a:lnTo>
                  <a:pt x="3922724" y="2768600"/>
                </a:lnTo>
                <a:lnTo>
                  <a:pt x="3873884" y="2768600"/>
                </a:lnTo>
                <a:lnTo>
                  <a:pt x="3676896" y="2717800"/>
                </a:lnTo>
                <a:lnTo>
                  <a:pt x="3626609" y="2717800"/>
                </a:lnTo>
                <a:lnTo>
                  <a:pt x="3475535" y="2679700"/>
                </a:lnTo>
                <a:lnTo>
                  <a:pt x="3425108" y="2679700"/>
                </a:lnTo>
                <a:lnTo>
                  <a:pt x="3324158" y="2654300"/>
                </a:lnTo>
                <a:lnTo>
                  <a:pt x="3273635" y="2654300"/>
                </a:lnTo>
                <a:lnTo>
                  <a:pt x="3172500" y="2628900"/>
                </a:lnTo>
                <a:lnTo>
                  <a:pt x="4586740" y="2628900"/>
                </a:lnTo>
                <a:lnTo>
                  <a:pt x="4615955" y="2641600"/>
                </a:lnTo>
                <a:lnTo>
                  <a:pt x="5047303" y="2768600"/>
                </a:lnTo>
                <a:lnTo>
                  <a:pt x="5182161" y="2806700"/>
                </a:lnTo>
                <a:lnTo>
                  <a:pt x="5283183" y="2832100"/>
                </a:lnTo>
                <a:lnTo>
                  <a:pt x="5333915" y="2832100"/>
                </a:lnTo>
                <a:lnTo>
                  <a:pt x="5384775" y="2844800"/>
                </a:lnTo>
                <a:lnTo>
                  <a:pt x="5435747" y="2844800"/>
                </a:lnTo>
                <a:lnTo>
                  <a:pt x="5537973" y="2870200"/>
                </a:lnTo>
                <a:lnTo>
                  <a:pt x="5640475" y="2870200"/>
                </a:lnTo>
                <a:lnTo>
                  <a:pt x="5691733" y="2882900"/>
                </a:lnTo>
                <a:lnTo>
                  <a:pt x="6698083" y="2882900"/>
                </a:lnTo>
                <a:lnTo>
                  <a:pt x="6653430" y="2908300"/>
                </a:lnTo>
                <a:lnTo>
                  <a:pt x="6608106" y="2921000"/>
                </a:lnTo>
                <a:lnTo>
                  <a:pt x="6562121" y="2946400"/>
                </a:lnTo>
                <a:lnTo>
                  <a:pt x="6515573" y="2959100"/>
                </a:lnTo>
                <a:lnTo>
                  <a:pt x="6468512" y="2984500"/>
                </a:lnTo>
                <a:lnTo>
                  <a:pt x="6079239" y="3086100"/>
                </a:lnTo>
                <a:close/>
              </a:path>
              <a:path w="7315834" h="3111500">
                <a:moveTo>
                  <a:pt x="5979822" y="3098800"/>
                </a:moveTo>
                <a:lnTo>
                  <a:pt x="5330667" y="3098800"/>
                </a:lnTo>
                <a:lnTo>
                  <a:pt x="5281012" y="3086100"/>
                </a:lnTo>
                <a:lnTo>
                  <a:pt x="6029589" y="3086100"/>
                </a:lnTo>
                <a:lnTo>
                  <a:pt x="5979822" y="3098800"/>
                </a:lnTo>
                <a:close/>
              </a:path>
              <a:path w="7315834" h="3111500">
                <a:moveTo>
                  <a:pt x="5830028" y="3111500"/>
                </a:moveTo>
                <a:lnTo>
                  <a:pt x="5480065" y="3111500"/>
                </a:lnTo>
                <a:lnTo>
                  <a:pt x="5430201" y="3098800"/>
                </a:lnTo>
                <a:lnTo>
                  <a:pt x="5880020" y="3098800"/>
                </a:lnTo>
                <a:lnTo>
                  <a:pt x="5830028" y="3111500"/>
                </a:lnTo>
                <a:close/>
              </a:path>
            </a:pathLst>
          </a:custGeom>
          <a:solidFill>
            <a:srgbClr val="FDFBED">
              <a:alpha val="5881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846830" y="3968875"/>
            <a:ext cx="10594340" cy="1671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0800" spc="409" dirty="0">
                <a:solidFill>
                  <a:srgbClr val="3F82AF"/>
                </a:solidFill>
                <a:latin typeface="+mj-lt"/>
                <a:cs typeface="Lucida Sans Unicode"/>
              </a:rPr>
              <a:t>VISIÓN</a:t>
            </a:r>
            <a:r>
              <a:rPr sz="10800" spc="1395" dirty="0">
                <a:solidFill>
                  <a:srgbClr val="3F82AF"/>
                </a:solidFill>
                <a:latin typeface="+mj-lt"/>
                <a:cs typeface="Lucida Sans Unicode"/>
              </a:rPr>
              <a:t> </a:t>
            </a:r>
            <a:r>
              <a:rPr sz="10800" spc="340" dirty="0">
                <a:solidFill>
                  <a:srgbClr val="3F82AF"/>
                </a:solidFill>
                <a:latin typeface="+mj-lt"/>
                <a:cs typeface="Lucida Sans Unicode"/>
              </a:rPr>
              <a:t>DE</a:t>
            </a:r>
            <a:r>
              <a:rPr sz="10800" spc="1400" dirty="0">
                <a:solidFill>
                  <a:srgbClr val="3F82AF"/>
                </a:solidFill>
                <a:latin typeface="+mj-lt"/>
                <a:cs typeface="Lucida Sans Unicode"/>
              </a:rPr>
              <a:t> </a:t>
            </a:r>
            <a:r>
              <a:rPr sz="10800" spc="375" dirty="0">
                <a:solidFill>
                  <a:srgbClr val="3F82AF"/>
                </a:solidFill>
                <a:latin typeface="+mj-lt"/>
                <a:cs typeface="Lucida Sans Unicode"/>
              </a:rPr>
              <a:t>LUZ</a:t>
            </a:r>
            <a:endParaRPr sz="10800" dirty="0">
              <a:latin typeface="+mj-lt"/>
              <a:cs typeface="Lucida Sans Unicod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962333" y="5461448"/>
            <a:ext cx="6363335" cy="1715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900" spc="229" dirty="0">
                <a:solidFill>
                  <a:srgbClr val="3F82AF"/>
                </a:solidFill>
                <a:latin typeface="+mj-lt"/>
                <a:cs typeface="Trebuchet MS"/>
              </a:rPr>
              <a:t>RETIRO</a:t>
            </a:r>
            <a:r>
              <a:rPr sz="2900" spc="-10" dirty="0">
                <a:solidFill>
                  <a:srgbClr val="3F82AF"/>
                </a:solidFill>
                <a:latin typeface="+mj-lt"/>
                <a:cs typeface="Trebuchet MS"/>
              </a:rPr>
              <a:t> </a:t>
            </a:r>
            <a:r>
              <a:rPr sz="2900" spc="285" dirty="0">
                <a:solidFill>
                  <a:srgbClr val="3F82AF"/>
                </a:solidFill>
                <a:latin typeface="+mj-lt"/>
                <a:cs typeface="Trebuchet MS"/>
              </a:rPr>
              <a:t>PRESENCIAL</a:t>
            </a:r>
            <a:endParaRPr sz="2900" dirty="0">
              <a:latin typeface="+mj-lt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250" dirty="0">
              <a:latin typeface="+mj-lt"/>
              <a:cs typeface="Trebuchet MS"/>
            </a:endParaRPr>
          </a:p>
          <a:p>
            <a:pPr marL="12700" marR="5080" algn="ctr">
              <a:lnSpc>
                <a:spcPct val="107100"/>
              </a:lnSpc>
            </a:pPr>
            <a:r>
              <a:rPr sz="2800" spc="45" dirty="0">
                <a:solidFill>
                  <a:srgbClr val="3F82AF"/>
                </a:solidFill>
                <a:latin typeface="+mj-lt"/>
                <a:cs typeface="Trebuchet MS"/>
              </a:rPr>
              <a:t>Valle</a:t>
            </a:r>
            <a:r>
              <a:rPr sz="2800" spc="30" dirty="0">
                <a:solidFill>
                  <a:srgbClr val="3F82AF"/>
                </a:solidFill>
                <a:latin typeface="+mj-lt"/>
                <a:cs typeface="Trebuchet MS"/>
              </a:rPr>
              <a:t> </a:t>
            </a:r>
            <a:r>
              <a:rPr sz="2800" spc="135" dirty="0">
                <a:solidFill>
                  <a:srgbClr val="3F82AF"/>
                </a:solidFill>
                <a:latin typeface="+mj-lt"/>
                <a:cs typeface="Trebuchet MS"/>
              </a:rPr>
              <a:t>Sagrado</a:t>
            </a:r>
            <a:r>
              <a:rPr sz="2800" spc="35" dirty="0">
                <a:solidFill>
                  <a:srgbClr val="3F82AF"/>
                </a:solidFill>
                <a:latin typeface="+mj-lt"/>
                <a:cs typeface="Trebuchet MS"/>
              </a:rPr>
              <a:t> </a:t>
            </a:r>
            <a:r>
              <a:rPr sz="2800" spc="10" dirty="0">
                <a:solidFill>
                  <a:srgbClr val="3F82AF"/>
                </a:solidFill>
                <a:latin typeface="+mj-lt"/>
                <a:cs typeface="Trebuchet MS"/>
              </a:rPr>
              <a:t>de</a:t>
            </a:r>
            <a:r>
              <a:rPr sz="2800" spc="35" dirty="0">
                <a:solidFill>
                  <a:srgbClr val="3F82AF"/>
                </a:solidFill>
                <a:latin typeface="+mj-lt"/>
                <a:cs typeface="Trebuchet MS"/>
              </a:rPr>
              <a:t> </a:t>
            </a:r>
            <a:r>
              <a:rPr sz="2800" spc="-30" dirty="0">
                <a:solidFill>
                  <a:srgbClr val="3F82AF"/>
                </a:solidFill>
                <a:latin typeface="+mj-lt"/>
                <a:cs typeface="Trebuchet MS"/>
              </a:rPr>
              <a:t>los</a:t>
            </a:r>
            <a:r>
              <a:rPr sz="2800" spc="35" dirty="0">
                <a:solidFill>
                  <a:srgbClr val="3F82AF"/>
                </a:solidFill>
                <a:latin typeface="+mj-lt"/>
                <a:cs typeface="Trebuchet MS"/>
              </a:rPr>
              <a:t> </a:t>
            </a:r>
            <a:r>
              <a:rPr sz="2800" spc="-55" dirty="0">
                <a:solidFill>
                  <a:srgbClr val="3F82AF"/>
                </a:solidFill>
                <a:latin typeface="+mj-lt"/>
                <a:cs typeface="Trebuchet MS"/>
              </a:rPr>
              <a:t>Incas,</a:t>
            </a:r>
            <a:r>
              <a:rPr sz="2800" spc="30" dirty="0">
                <a:solidFill>
                  <a:srgbClr val="3F82AF"/>
                </a:solidFill>
                <a:latin typeface="+mj-lt"/>
                <a:cs typeface="Trebuchet MS"/>
              </a:rPr>
              <a:t> </a:t>
            </a:r>
            <a:r>
              <a:rPr sz="2800" spc="-50" dirty="0">
                <a:solidFill>
                  <a:srgbClr val="3F82AF"/>
                </a:solidFill>
                <a:latin typeface="+mj-lt"/>
                <a:cs typeface="Trebuchet MS"/>
              </a:rPr>
              <a:t>Cusco,</a:t>
            </a:r>
            <a:r>
              <a:rPr sz="2800" spc="35" dirty="0">
                <a:solidFill>
                  <a:srgbClr val="3F82AF"/>
                </a:solidFill>
                <a:latin typeface="+mj-lt"/>
                <a:cs typeface="Trebuchet MS"/>
              </a:rPr>
              <a:t> </a:t>
            </a:r>
            <a:r>
              <a:rPr sz="2800" spc="-5" dirty="0">
                <a:solidFill>
                  <a:srgbClr val="3F82AF"/>
                </a:solidFill>
                <a:latin typeface="+mj-lt"/>
                <a:cs typeface="Trebuchet MS"/>
              </a:rPr>
              <a:t>Perú </a:t>
            </a:r>
            <a:r>
              <a:rPr sz="2800" spc="-825" dirty="0">
                <a:solidFill>
                  <a:srgbClr val="3F82AF"/>
                </a:solidFill>
                <a:latin typeface="+mj-lt"/>
                <a:cs typeface="Trebuchet MS"/>
              </a:rPr>
              <a:t> </a:t>
            </a:r>
            <a:r>
              <a:rPr sz="2800" spc="135" dirty="0">
                <a:solidFill>
                  <a:srgbClr val="3F82AF"/>
                </a:solidFill>
                <a:latin typeface="+mj-lt"/>
                <a:cs typeface="Trebuchet MS"/>
              </a:rPr>
              <a:t>30</a:t>
            </a:r>
            <a:r>
              <a:rPr sz="2800" spc="35" dirty="0">
                <a:solidFill>
                  <a:srgbClr val="3F82AF"/>
                </a:solidFill>
                <a:latin typeface="+mj-lt"/>
                <a:cs typeface="Trebuchet MS"/>
              </a:rPr>
              <a:t> </a:t>
            </a:r>
            <a:r>
              <a:rPr lang="es-MX" sz="2800" spc="35" dirty="0">
                <a:solidFill>
                  <a:srgbClr val="3F82AF"/>
                </a:solidFill>
                <a:latin typeface="+mj-lt"/>
                <a:cs typeface="Trebuchet MS"/>
              </a:rPr>
              <a:t>30 </a:t>
            </a:r>
            <a:r>
              <a:rPr lang="es-MX" sz="2800" spc="-45" dirty="0">
                <a:solidFill>
                  <a:srgbClr val="3F82AF"/>
                </a:solidFill>
                <a:latin typeface="+mj-lt"/>
                <a:cs typeface="Trebuchet MS"/>
              </a:rPr>
              <a:t>Agosto </a:t>
            </a:r>
            <a:r>
              <a:rPr lang="es-MX" sz="2800" spc="40" dirty="0">
                <a:solidFill>
                  <a:srgbClr val="3F82AF"/>
                </a:solidFill>
                <a:latin typeface="+mj-lt"/>
                <a:cs typeface="Trebuchet MS"/>
              </a:rPr>
              <a:t>al</a:t>
            </a:r>
            <a:r>
              <a:rPr sz="2800" spc="40" dirty="0">
                <a:solidFill>
                  <a:srgbClr val="3F82AF"/>
                </a:solidFill>
                <a:latin typeface="+mj-lt"/>
                <a:cs typeface="Trebuchet MS"/>
              </a:rPr>
              <a:t> </a:t>
            </a:r>
            <a:r>
              <a:rPr sz="2800" spc="-45" dirty="0">
                <a:solidFill>
                  <a:srgbClr val="3F82AF"/>
                </a:solidFill>
                <a:latin typeface="+mj-lt"/>
                <a:cs typeface="Trebuchet MS"/>
              </a:rPr>
              <a:t>03</a:t>
            </a:r>
            <a:r>
              <a:rPr sz="2800" spc="35" dirty="0">
                <a:solidFill>
                  <a:srgbClr val="3F82AF"/>
                </a:solidFill>
                <a:latin typeface="+mj-lt"/>
                <a:cs typeface="Trebuchet MS"/>
              </a:rPr>
              <a:t> </a:t>
            </a:r>
            <a:r>
              <a:rPr lang="es-MX" sz="2800" spc="35" dirty="0">
                <a:solidFill>
                  <a:srgbClr val="3F82AF"/>
                </a:solidFill>
                <a:latin typeface="+mj-lt"/>
                <a:cs typeface="Trebuchet MS"/>
              </a:rPr>
              <a:t>Setiembre </a:t>
            </a:r>
            <a:r>
              <a:rPr sz="2800" spc="10" dirty="0">
                <a:solidFill>
                  <a:srgbClr val="3F82AF"/>
                </a:solidFill>
                <a:latin typeface="+mj-lt"/>
                <a:cs typeface="Trebuchet MS"/>
              </a:rPr>
              <a:t>de</a:t>
            </a:r>
            <a:r>
              <a:rPr sz="2800" spc="40" dirty="0">
                <a:solidFill>
                  <a:srgbClr val="3F82AF"/>
                </a:solidFill>
                <a:latin typeface="+mj-lt"/>
                <a:cs typeface="Trebuchet MS"/>
              </a:rPr>
              <a:t> </a:t>
            </a:r>
            <a:r>
              <a:rPr sz="2800" spc="90" dirty="0">
                <a:solidFill>
                  <a:srgbClr val="3F82AF"/>
                </a:solidFill>
                <a:latin typeface="+mj-lt"/>
                <a:cs typeface="Trebuchet MS"/>
              </a:rPr>
              <a:t>2023</a:t>
            </a:r>
            <a:endParaRPr sz="2800" dirty="0">
              <a:latin typeface="+mj-lt"/>
              <a:cs typeface="Trebuchet M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8288000" cy="10287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89915" y="4832133"/>
            <a:ext cx="9308171" cy="62273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111885" marR="5080" indent="-1099820">
              <a:lnSpc>
                <a:spcPts val="4950"/>
              </a:lnSpc>
              <a:spcBef>
                <a:spcPts val="50"/>
              </a:spcBef>
              <a:tabLst>
                <a:tab pos="1659889" algn="l"/>
                <a:tab pos="2089785" algn="l"/>
                <a:tab pos="3637915" algn="l"/>
                <a:tab pos="4444365" algn="l"/>
                <a:tab pos="5384165" algn="l"/>
                <a:tab pos="6359525" algn="l"/>
              </a:tabLst>
            </a:pPr>
            <a:r>
              <a:rPr lang="es-MX" sz="4000" dirty="0">
                <a:solidFill>
                  <a:srgbClr val="FFFFFF"/>
                </a:solidFill>
                <a:latin typeface="+mj-lt"/>
              </a:rPr>
              <a:t>SIENTE CO</a:t>
            </a:r>
            <a:r>
              <a:rPr lang="es-MX" sz="4000" cap="small" dirty="0">
                <a:solidFill>
                  <a:srgbClr val="FFFFFF"/>
                </a:solidFill>
                <a:latin typeface="+mj-lt"/>
              </a:rPr>
              <a:t>N</a:t>
            </a:r>
            <a:r>
              <a:rPr lang="es-MX" sz="4000" dirty="0">
                <a:solidFill>
                  <a:srgbClr val="FFFFFF"/>
                </a:solidFill>
                <a:latin typeface="+mj-lt"/>
              </a:rPr>
              <a:t>FIA</a:t>
            </a:r>
            <a:r>
              <a:rPr lang="es-MX" sz="4000" cap="small" dirty="0">
                <a:solidFill>
                  <a:srgbClr val="FFFFFF"/>
                </a:solidFill>
                <a:latin typeface="+mj-lt"/>
              </a:rPr>
              <a:t>NZ</a:t>
            </a:r>
            <a:r>
              <a:rPr lang="es-MX" sz="4000" dirty="0">
                <a:solidFill>
                  <a:srgbClr val="FFFFFF"/>
                </a:solidFill>
                <a:latin typeface="+mj-lt"/>
              </a:rPr>
              <a:t>A EN TI Y HACIA </a:t>
            </a:r>
            <a:r>
              <a:rPr lang="es-MX" sz="4000" cap="small" dirty="0">
                <a:solidFill>
                  <a:srgbClr val="FFFFFF"/>
                </a:solidFill>
                <a:latin typeface="+mj-lt"/>
              </a:rPr>
              <a:t>L</a:t>
            </a:r>
            <a:r>
              <a:rPr lang="es-MX" sz="4000" dirty="0">
                <a:solidFill>
                  <a:srgbClr val="FFFFFF"/>
                </a:solidFill>
                <a:latin typeface="+mj-lt"/>
              </a:rPr>
              <a:t>A VIDA.</a:t>
            </a:r>
            <a:endParaRPr lang="es-MX" sz="4000" dirty="0">
              <a:latin typeface="+mj-l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16000" y="9488525"/>
            <a:ext cx="391350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21130" algn="l"/>
                <a:tab pos="2037714" algn="l"/>
                <a:tab pos="2886075" algn="l"/>
                <a:tab pos="3126740" algn="l"/>
              </a:tabLst>
            </a:pPr>
            <a:r>
              <a:rPr sz="2400" spc="555" dirty="0">
                <a:solidFill>
                  <a:srgbClr val="86B5B4"/>
                </a:solidFill>
                <a:latin typeface="Trebuchet MS"/>
                <a:cs typeface="Trebuchet MS"/>
              </a:rPr>
              <a:t>V</a:t>
            </a:r>
            <a:r>
              <a:rPr sz="2400" spc="300" dirty="0">
                <a:solidFill>
                  <a:srgbClr val="86B5B4"/>
                </a:solidFill>
                <a:latin typeface="Trebuchet MS"/>
                <a:cs typeface="Trebuchet MS"/>
              </a:rPr>
              <a:t>I</a:t>
            </a:r>
            <a:r>
              <a:rPr sz="2400" spc="480" dirty="0">
                <a:solidFill>
                  <a:srgbClr val="86B5B4"/>
                </a:solidFill>
                <a:latin typeface="Trebuchet MS"/>
                <a:cs typeface="Trebuchet MS"/>
              </a:rPr>
              <a:t>S</a:t>
            </a:r>
            <a:r>
              <a:rPr sz="2400" spc="300" dirty="0">
                <a:solidFill>
                  <a:srgbClr val="86B5B4"/>
                </a:solidFill>
                <a:latin typeface="Trebuchet MS"/>
                <a:cs typeface="Trebuchet MS"/>
              </a:rPr>
              <a:t>I</a:t>
            </a:r>
            <a:r>
              <a:rPr sz="2400" spc="675" dirty="0">
                <a:solidFill>
                  <a:srgbClr val="86B5B4"/>
                </a:solidFill>
                <a:latin typeface="Trebuchet MS"/>
                <a:cs typeface="Trebuchet MS"/>
              </a:rPr>
              <a:t>Ó</a:t>
            </a:r>
            <a:r>
              <a:rPr sz="2400" spc="475" dirty="0">
                <a:solidFill>
                  <a:srgbClr val="86B5B4"/>
                </a:solidFill>
                <a:latin typeface="Trebuchet MS"/>
                <a:cs typeface="Trebuchet MS"/>
              </a:rPr>
              <a:t>N</a:t>
            </a:r>
            <a:r>
              <a:rPr sz="2400" dirty="0">
                <a:solidFill>
                  <a:srgbClr val="86B5B4"/>
                </a:solidFill>
                <a:latin typeface="Trebuchet MS"/>
                <a:cs typeface="Trebuchet MS"/>
              </a:rPr>
              <a:t>	</a:t>
            </a:r>
            <a:r>
              <a:rPr sz="2400" spc="575" dirty="0">
                <a:solidFill>
                  <a:srgbClr val="86B5B4"/>
                </a:solidFill>
                <a:latin typeface="Trebuchet MS"/>
                <a:cs typeface="Trebuchet MS"/>
              </a:rPr>
              <a:t>D</a:t>
            </a:r>
            <a:r>
              <a:rPr sz="2400" spc="280" dirty="0">
                <a:solidFill>
                  <a:srgbClr val="86B5B4"/>
                </a:solidFill>
                <a:latin typeface="Trebuchet MS"/>
                <a:cs typeface="Trebuchet MS"/>
              </a:rPr>
              <a:t>E</a:t>
            </a:r>
            <a:r>
              <a:rPr sz="2400" dirty="0">
                <a:solidFill>
                  <a:srgbClr val="86B5B4"/>
                </a:solidFill>
                <a:latin typeface="Trebuchet MS"/>
                <a:cs typeface="Trebuchet MS"/>
              </a:rPr>
              <a:t>	</a:t>
            </a:r>
            <a:r>
              <a:rPr sz="2400" spc="515" dirty="0">
                <a:solidFill>
                  <a:srgbClr val="86B5B4"/>
                </a:solidFill>
                <a:latin typeface="Trebuchet MS"/>
                <a:cs typeface="Trebuchet MS"/>
              </a:rPr>
              <a:t>L</a:t>
            </a:r>
            <a:r>
              <a:rPr sz="2400" spc="440" dirty="0">
                <a:solidFill>
                  <a:srgbClr val="86B5B4"/>
                </a:solidFill>
                <a:latin typeface="Trebuchet MS"/>
                <a:cs typeface="Trebuchet MS"/>
              </a:rPr>
              <a:t>U</a:t>
            </a:r>
            <a:r>
              <a:rPr sz="2400" spc="390" dirty="0">
                <a:solidFill>
                  <a:srgbClr val="86B5B4"/>
                </a:solidFill>
                <a:latin typeface="Trebuchet MS"/>
                <a:cs typeface="Trebuchet MS"/>
              </a:rPr>
              <a:t>Z</a:t>
            </a:r>
            <a:r>
              <a:rPr sz="2400" dirty="0">
                <a:solidFill>
                  <a:srgbClr val="86B5B4"/>
                </a:solidFill>
                <a:latin typeface="Trebuchet MS"/>
                <a:cs typeface="Trebuchet MS"/>
              </a:rPr>
              <a:t>	</a:t>
            </a:r>
            <a:r>
              <a:rPr sz="2400" spc="-605" dirty="0">
                <a:solidFill>
                  <a:srgbClr val="86B5B4"/>
                </a:solidFill>
                <a:latin typeface="Trebuchet MS"/>
                <a:cs typeface="Trebuchet MS"/>
              </a:rPr>
              <a:t>|</a:t>
            </a:r>
            <a:r>
              <a:rPr sz="2400" dirty="0">
                <a:solidFill>
                  <a:srgbClr val="86B5B4"/>
                </a:solidFill>
                <a:latin typeface="Trebuchet MS"/>
                <a:cs typeface="Trebuchet MS"/>
              </a:rPr>
              <a:t>	</a:t>
            </a:r>
            <a:r>
              <a:rPr sz="2400" spc="285" dirty="0">
                <a:solidFill>
                  <a:srgbClr val="86B5B4"/>
                </a:solidFill>
                <a:latin typeface="Trebuchet MS"/>
                <a:cs typeface="Trebuchet MS"/>
              </a:rPr>
              <a:t>2</a:t>
            </a:r>
            <a:r>
              <a:rPr sz="2400" spc="475" dirty="0">
                <a:solidFill>
                  <a:srgbClr val="86B5B4"/>
                </a:solidFill>
                <a:latin typeface="Trebuchet MS"/>
                <a:cs typeface="Trebuchet MS"/>
              </a:rPr>
              <a:t>0</a:t>
            </a:r>
            <a:r>
              <a:rPr sz="2400" spc="285" dirty="0">
                <a:solidFill>
                  <a:srgbClr val="86B5B4"/>
                </a:solidFill>
                <a:latin typeface="Trebuchet MS"/>
                <a:cs typeface="Trebuchet MS"/>
              </a:rPr>
              <a:t>2</a:t>
            </a:r>
            <a:r>
              <a:rPr sz="2400" spc="-5" dirty="0">
                <a:solidFill>
                  <a:srgbClr val="86B5B4"/>
                </a:solidFill>
                <a:latin typeface="Trebuchet MS"/>
                <a:cs typeface="Trebuchet MS"/>
              </a:rPr>
              <a:t>3</a:t>
            </a:r>
            <a:endParaRPr sz="2400"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542175" y="3362187"/>
            <a:ext cx="15746094" cy="6366510"/>
            <a:chOff x="2542175" y="3362187"/>
            <a:chExt cx="15746094" cy="6366510"/>
          </a:xfrm>
        </p:grpSpPr>
        <p:sp>
          <p:nvSpPr>
            <p:cNvPr id="5" name="object 5"/>
            <p:cNvSpPr/>
            <p:nvPr/>
          </p:nvSpPr>
          <p:spPr>
            <a:xfrm>
              <a:off x="7299137" y="9699559"/>
              <a:ext cx="10989310" cy="28575"/>
            </a:xfrm>
            <a:custGeom>
              <a:avLst/>
              <a:gdLst/>
              <a:ahLst/>
              <a:cxnLst/>
              <a:rect l="l" t="t" r="r" b="b"/>
              <a:pathLst>
                <a:path w="10989310" h="28575">
                  <a:moveTo>
                    <a:pt x="0" y="28574"/>
                  </a:moveTo>
                  <a:lnTo>
                    <a:pt x="0" y="0"/>
                  </a:lnTo>
                  <a:lnTo>
                    <a:pt x="10988863" y="0"/>
                  </a:lnTo>
                  <a:lnTo>
                    <a:pt x="10988863" y="28574"/>
                  </a:lnTo>
                  <a:lnTo>
                    <a:pt x="0" y="28574"/>
                  </a:lnTo>
                  <a:close/>
                </a:path>
              </a:pathLst>
            </a:custGeom>
            <a:solidFill>
              <a:srgbClr val="86B5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542171" y="3362197"/>
              <a:ext cx="13171805" cy="3043555"/>
            </a:xfrm>
            <a:custGeom>
              <a:avLst/>
              <a:gdLst/>
              <a:ahLst/>
              <a:cxnLst/>
              <a:rect l="l" t="t" r="r" b="b"/>
              <a:pathLst>
                <a:path w="13171805" h="3043554">
                  <a:moveTo>
                    <a:pt x="2970568" y="1484350"/>
                  </a:moveTo>
                  <a:lnTo>
                    <a:pt x="2969818" y="1437246"/>
                  </a:lnTo>
                  <a:lnTo>
                    <a:pt x="2967545" y="1389557"/>
                  </a:lnTo>
                  <a:lnTo>
                    <a:pt x="2963786" y="1342275"/>
                  </a:lnTo>
                  <a:lnTo>
                    <a:pt x="2958566" y="1295412"/>
                  </a:lnTo>
                  <a:lnTo>
                    <a:pt x="2951886" y="1249006"/>
                  </a:lnTo>
                  <a:lnTo>
                    <a:pt x="2943809" y="1203071"/>
                  </a:lnTo>
                  <a:lnTo>
                    <a:pt x="2934322" y="1157643"/>
                  </a:lnTo>
                  <a:lnTo>
                    <a:pt x="2923463" y="1112723"/>
                  </a:lnTo>
                  <a:lnTo>
                    <a:pt x="2911259" y="1068349"/>
                  </a:lnTo>
                  <a:lnTo>
                    <a:pt x="2897721" y="1024534"/>
                  </a:lnTo>
                  <a:lnTo>
                    <a:pt x="2882887" y="981316"/>
                  </a:lnTo>
                  <a:lnTo>
                    <a:pt x="2866771" y="938707"/>
                  </a:lnTo>
                  <a:lnTo>
                    <a:pt x="2849397" y="896734"/>
                  </a:lnTo>
                  <a:lnTo>
                    <a:pt x="2830792" y="855421"/>
                  </a:lnTo>
                  <a:lnTo>
                    <a:pt x="2810980" y="814781"/>
                  </a:lnTo>
                  <a:lnTo>
                    <a:pt x="2789961" y="774852"/>
                  </a:lnTo>
                  <a:lnTo>
                    <a:pt x="2767800" y="735647"/>
                  </a:lnTo>
                  <a:lnTo>
                    <a:pt x="2744482" y="697204"/>
                  </a:lnTo>
                  <a:lnTo>
                    <a:pt x="2720048" y="659523"/>
                  </a:lnTo>
                  <a:lnTo>
                    <a:pt x="2694521" y="622630"/>
                  </a:lnTo>
                  <a:lnTo>
                    <a:pt x="2667914" y="586574"/>
                  </a:lnTo>
                  <a:lnTo>
                    <a:pt x="2640266" y="551345"/>
                  </a:lnTo>
                  <a:lnTo>
                    <a:pt x="2611577" y="516991"/>
                  </a:lnTo>
                  <a:lnTo>
                    <a:pt x="2581897" y="483527"/>
                  </a:lnTo>
                  <a:lnTo>
                    <a:pt x="2551239" y="450964"/>
                  </a:lnTo>
                  <a:lnTo>
                    <a:pt x="2519616" y="419354"/>
                  </a:lnTo>
                  <a:lnTo>
                    <a:pt x="2487053" y="388683"/>
                  </a:lnTo>
                  <a:lnTo>
                    <a:pt x="2453589" y="359003"/>
                  </a:lnTo>
                  <a:lnTo>
                    <a:pt x="2419235" y="330327"/>
                  </a:lnTo>
                  <a:lnTo>
                    <a:pt x="2384006" y="302666"/>
                  </a:lnTo>
                  <a:lnTo>
                    <a:pt x="2347950" y="276072"/>
                  </a:lnTo>
                  <a:lnTo>
                    <a:pt x="2311069" y="250532"/>
                  </a:lnTo>
                  <a:lnTo>
                    <a:pt x="2273389" y="226098"/>
                  </a:lnTo>
                  <a:lnTo>
                    <a:pt x="2234933" y="202793"/>
                  </a:lnTo>
                  <a:lnTo>
                    <a:pt x="2195728" y="180619"/>
                  </a:lnTo>
                  <a:lnTo>
                    <a:pt x="2155799" y="159613"/>
                  </a:lnTo>
                  <a:lnTo>
                    <a:pt x="2115159" y="139788"/>
                  </a:lnTo>
                  <a:lnTo>
                    <a:pt x="2073846" y="121183"/>
                  </a:lnTo>
                  <a:lnTo>
                    <a:pt x="2031873" y="103809"/>
                  </a:lnTo>
                  <a:lnTo>
                    <a:pt x="1989264" y="87693"/>
                  </a:lnTo>
                  <a:lnTo>
                    <a:pt x="1946046" y="72859"/>
                  </a:lnTo>
                  <a:lnTo>
                    <a:pt x="1902231" y="59321"/>
                  </a:lnTo>
                  <a:lnTo>
                    <a:pt x="1857857" y="47117"/>
                  </a:lnTo>
                  <a:lnTo>
                    <a:pt x="1812950" y="36258"/>
                  </a:lnTo>
                  <a:lnTo>
                    <a:pt x="1767509" y="26784"/>
                  </a:lnTo>
                  <a:lnTo>
                    <a:pt x="1721573" y="18694"/>
                  </a:lnTo>
                  <a:lnTo>
                    <a:pt x="1675168" y="12026"/>
                  </a:lnTo>
                  <a:lnTo>
                    <a:pt x="1628305" y="6794"/>
                  </a:lnTo>
                  <a:lnTo>
                    <a:pt x="1581023" y="3035"/>
                  </a:lnTo>
                  <a:lnTo>
                    <a:pt x="1533334" y="762"/>
                  </a:lnTo>
                  <a:lnTo>
                    <a:pt x="1485239" y="0"/>
                  </a:lnTo>
                  <a:lnTo>
                    <a:pt x="1437195" y="762"/>
                  </a:lnTo>
                  <a:lnTo>
                    <a:pt x="1389507" y="3035"/>
                  </a:lnTo>
                  <a:lnTo>
                    <a:pt x="1342224" y="6794"/>
                  </a:lnTo>
                  <a:lnTo>
                    <a:pt x="1295361" y="12026"/>
                  </a:lnTo>
                  <a:lnTo>
                    <a:pt x="1248956" y="18694"/>
                  </a:lnTo>
                  <a:lnTo>
                    <a:pt x="1203020" y="26784"/>
                  </a:lnTo>
                  <a:lnTo>
                    <a:pt x="1157592" y="36258"/>
                  </a:lnTo>
                  <a:lnTo>
                    <a:pt x="1112672" y="47117"/>
                  </a:lnTo>
                  <a:lnTo>
                    <a:pt x="1068298" y="59321"/>
                  </a:lnTo>
                  <a:lnTo>
                    <a:pt x="1024496" y="72859"/>
                  </a:lnTo>
                  <a:lnTo>
                    <a:pt x="981265" y="87693"/>
                  </a:lnTo>
                  <a:lnTo>
                    <a:pt x="938669" y="103809"/>
                  </a:lnTo>
                  <a:lnTo>
                    <a:pt x="896696" y="121183"/>
                  </a:lnTo>
                  <a:lnTo>
                    <a:pt x="855370" y="139788"/>
                  </a:lnTo>
                  <a:lnTo>
                    <a:pt x="814743" y="159613"/>
                  </a:lnTo>
                  <a:lnTo>
                    <a:pt x="774814" y="180619"/>
                  </a:lnTo>
                  <a:lnTo>
                    <a:pt x="735609" y="202793"/>
                  </a:lnTo>
                  <a:lnTo>
                    <a:pt x="697153" y="226098"/>
                  </a:lnTo>
                  <a:lnTo>
                    <a:pt x="659485" y="250532"/>
                  </a:lnTo>
                  <a:lnTo>
                    <a:pt x="622592" y="276072"/>
                  </a:lnTo>
                  <a:lnTo>
                    <a:pt x="586536" y="302666"/>
                  </a:lnTo>
                  <a:lnTo>
                    <a:pt x="551319" y="330327"/>
                  </a:lnTo>
                  <a:lnTo>
                    <a:pt x="516953" y="359003"/>
                  </a:lnTo>
                  <a:lnTo>
                    <a:pt x="483489" y="388683"/>
                  </a:lnTo>
                  <a:lnTo>
                    <a:pt x="450938" y="419354"/>
                  </a:lnTo>
                  <a:lnTo>
                    <a:pt x="419315" y="450964"/>
                  </a:lnTo>
                  <a:lnTo>
                    <a:pt x="388658" y="483527"/>
                  </a:lnTo>
                  <a:lnTo>
                    <a:pt x="358965" y="516991"/>
                  </a:lnTo>
                  <a:lnTo>
                    <a:pt x="330288" y="551345"/>
                  </a:lnTo>
                  <a:lnTo>
                    <a:pt x="302641" y="586574"/>
                  </a:lnTo>
                  <a:lnTo>
                    <a:pt x="276034" y="622630"/>
                  </a:lnTo>
                  <a:lnTo>
                    <a:pt x="250507" y="659523"/>
                  </a:lnTo>
                  <a:lnTo>
                    <a:pt x="226072" y="697204"/>
                  </a:lnTo>
                  <a:lnTo>
                    <a:pt x="202768" y="735647"/>
                  </a:lnTo>
                  <a:lnTo>
                    <a:pt x="180594" y="774852"/>
                  </a:lnTo>
                  <a:lnTo>
                    <a:pt x="159588" y="814781"/>
                  </a:lnTo>
                  <a:lnTo>
                    <a:pt x="139763" y="855421"/>
                  </a:lnTo>
                  <a:lnTo>
                    <a:pt x="121158" y="896734"/>
                  </a:lnTo>
                  <a:lnTo>
                    <a:pt x="103784" y="938707"/>
                  </a:lnTo>
                  <a:lnTo>
                    <a:pt x="87668" y="981316"/>
                  </a:lnTo>
                  <a:lnTo>
                    <a:pt x="72834" y="1024534"/>
                  </a:lnTo>
                  <a:lnTo>
                    <a:pt x="59309" y="1068349"/>
                  </a:lnTo>
                  <a:lnTo>
                    <a:pt x="47104" y="1112723"/>
                  </a:lnTo>
                  <a:lnTo>
                    <a:pt x="36245" y="1157643"/>
                  </a:lnTo>
                  <a:lnTo>
                    <a:pt x="26758" y="1203071"/>
                  </a:lnTo>
                  <a:lnTo>
                    <a:pt x="18681" y="1249006"/>
                  </a:lnTo>
                  <a:lnTo>
                    <a:pt x="12014" y="1295412"/>
                  </a:lnTo>
                  <a:lnTo>
                    <a:pt x="6781" y="1342275"/>
                  </a:lnTo>
                  <a:lnTo>
                    <a:pt x="3022" y="1389557"/>
                  </a:lnTo>
                  <a:lnTo>
                    <a:pt x="749" y="1437246"/>
                  </a:lnTo>
                  <a:lnTo>
                    <a:pt x="0" y="1484350"/>
                  </a:lnTo>
                  <a:lnTo>
                    <a:pt x="0" y="1486281"/>
                  </a:lnTo>
                  <a:lnTo>
                    <a:pt x="749" y="1533385"/>
                  </a:lnTo>
                  <a:lnTo>
                    <a:pt x="3022" y="1581073"/>
                  </a:lnTo>
                  <a:lnTo>
                    <a:pt x="6781" y="1628355"/>
                  </a:lnTo>
                  <a:lnTo>
                    <a:pt x="12014" y="1675218"/>
                  </a:lnTo>
                  <a:lnTo>
                    <a:pt x="18681" y="1721624"/>
                  </a:lnTo>
                  <a:lnTo>
                    <a:pt x="26758" y="1767560"/>
                  </a:lnTo>
                  <a:lnTo>
                    <a:pt x="36245" y="1812988"/>
                  </a:lnTo>
                  <a:lnTo>
                    <a:pt x="47104" y="1857908"/>
                  </a:lnTo>
                  <a:lnTo>
                    <a:pt x="59309" y="1902282"/>
                  </a:lnTo>
                  <a:lnTo>
                    <a:pt x="72834" y="1946097"/>
                  </a:lnTo>
                  <a:lnTo>
                    <a:pt x="87668" y="1989315"/>
                  </a:lnTo>
                  <a:lnTo>
                    <a:pt x="103784" y="2031923"/>
                  </a:lnTo>
                  <a:lnTo>
                    <a:pt x="121158" y="2073897"/>
                  </a:lnTo>
                  <a:lnTo>
                    <a:pt x="139763" y="2115210"/>
                  </a:lnTo>
                  <a:lnTo>
                    <a:pt x="159588" y="2155837"/>
                  </a:lnTo>
                  <a:lnTo>
                    <a:pt x="180594" y="2195766"/>
                  </a:lnTo>
                  <a:lnTo>
                    <a:pt x="202768" y="2234971"/>
                  </a:lnTo>
                  <a:lnTo>
                    <a:pt x="226072" y="2273427"/>
                  </a:lnTo>
                  <a:lnTo>
                    <a:pt x="250507" y="2311108"/>
                  </a:lnTo>
                  <a:lnTo>
                    <a:pt x="276034" y="2347988"/>
                  </a:lnTo>
                  <a:lnTo>
                    <a:pt x="302641" y="2384044"/>
                  </a:lnTo>
                  <a:lnTo>
                    <a:pt x="330288" y="2419273"/>
                  </a:lnTo>
                  <a:lnTo>
                    <a:pt x="358965" y="2453627"/>
                  </a:lnTo>
                  <a:lnTo>
                    <a:pt x="388658" y="2487091"/>
                  </a:lnTo>
                  <a:lnTo>
                    <a:pt x="419315" y="2519654"/>
                  </a:lnTo>
                  <a:lnTo>
                    <a:pt x="450938" y="2551265"/>
                  </a:lnTo>
                  <a:lnTo>
                    <a:pt x="483489" y="2581935"/>
                  </a:lnTo>
                  <a:lnTo>
                    <a:pt x="516953" y="2611615"/>
                  </a:lnTo>
                  <a:lnTo>
                    <a:pt x="551319" y="2640292"/>
                  </a:lnTo>
                  <a:lnTo>
                    <a:pt x="586536" y="2667939"/>
                  </a:lnTo>
                  <a:lnTo>
                    <a:pt x="622592" y="2694546"/>
                  </a:lnTo>
                  <a:lnTo>
                    <a:pt x="659485" y="2720073"/>
                  </a:lnTo>
                  <a:lnTo>
                    <a:pt x="697153" y="2744508"/>
                  </a:lnTo>
                  <a:lnTo>
                    <a:pt x="735609" y="2767825"/>
                  </a:lnTo>
                  <a:lnTo>
                    <a:pt x="774814" y="2789999"/>
                  </a:lnTo>
                  <a:lnTo>
                    <a:pt x="814743" y="2811005"/>
                  </a:lnTo>
                  <a:lnTo>
                    <a:pt x="855370" y="2830817"/>
                  </a:lnTo>
                  <a:lnTo>
                    <a:pt x="896696" y="2849422"/>
                  </a:lnTo>
                  <a:lnTo>
                    <a:pt x="938669" y="2866796"/>
                  </a:lnTo>
                  <a:lnTo>
                    <a:pt x="981265" y="2882912"/>
                  </a:lnTo>
                  <a:lnTo>
                    <a:pt x="1024496" y="2897746"/>
                  </a:lnTo>
                  <a:lnTo>
                    <a:pt x="1068298" y="2911284"/>
                  </a:lnTo>
                  <a:lnTo>
                    <a:pt x="1112672" y="2923489"/>
                  </a:lnTo>
                  <a:lnTo>
                    <a:pt x="1157592" y="2934347"/>
                  </a:lnTo>
                  <a:lnTo>
                    <a:pt x="1203020" y="2943822"/>
                  </a:lnTo>
                  <a:lnTo>
                    <a:pt x="1248956" y="2951911"/>
                  </a:lnTo>
                  <a:lnTo>
                    <a:pt x="1295361" y="2958579"/>
                  </a:lnTo>
                  <a:lnTo>
                    <a:pt x="1342224" y="2963811"/>
                  </a:lnTo>
                  <a:lnTo>
                    <a:pt x="1389507" y="2967571"/>
                  </a:lnTo>
                  <a:lnTo>
                    <a:pt x="1437195" y="2969844"/>
                  </a:lnTo>
                  <a:lnTo>
                    <a:pt x="1483918" y="2970580"/>
                  </a:lnTo>
                  <a:lnTo>
                    <a:pt x="1486611" y="2970580"/>
                  </a:lnTo>
                  <a:lnTo>
                    <a:pt x="1533334" y="2969844"/>
                  </a:lnTo>
                  <a:lnTo>
                    <a:pt x="1581023" y="2967571"/>
                  </a:lnTo>
                  <a:lnTo>
                    <a:pt x="1628305" y="2963811"/>
                  </a:lnTo>
                  <a:lnTo>
                    <a:pt x="1675168" y="2958579"/>
                  </a:lnTo>
                  <a:lnTo>
                    <a:pt x="1721573" y="2951911"/>
                  </a:lnTo>
                  <a:lnTo>
                    <a:pt x="1767509" y="2943822"/>
                  </a:lnTo>
                  <a:lnTo>
                    <a:pt x="1812950" y="2934347"/>
                  </a:lnTo>
                  <a:lnTo>
                    <a:pt x="1857857" y="2923489"/>
                  </a:lnTo>
                  <a:lnTo>
                    <a:pt x="1902231" y="2911284"/>
                  </a:lnTo>
                  <a:lnTo>
                    <a:pt x="1946046" y="2897746"/>
                  </a:lnTo>
                  <a:lnTo>
                    <a:pt x="1989264" y="2882912"/>
                  </a:lnTo>
                  <a:lnTo>
                    <a:pt x="2031873" y="2866796"/>
                  </a:lnTo>
                  <a:lnTo>
                    <a:pt x="2073846" y="2849422"/>
                  </a:lnTo>
                  <a:lnTo>
                    <a:pt x="2115159" y="2830817"/>
                  </a:lnTo>
                  <a:lnTo>
                    <a:pt x="2155799" y="2811005"/>
                  </a:lnTo>
                  <a:lnTo>
                    <a:pt x="2195728" y="2789999"/>
                  </a:lnTo>
                  <a:lnTo>
                    <a:pt x="2234933" y="2767825"/>
                  </a:lnTo>
                  <a:lnTo>
                    <a:pt x="2273389" y="2744508"/>
                  </a:lnTo>
                  <a:lnTo>
                    <a:pt x="2311069" y="2720073"/>
                  </a:lnTo>
                  <a:lnTo>
                    <a:pt x="2347950" y="2694546"/>
                  </a:lnTo>
                  <a:lnTo>
                    <a:pt x="2384006" y="2667939"/>
                  </a:lnTo>
                  <a:lnTo>
                    <a:pt x="2419235" y="2640292"/>
                  </a:lnTo>
                  <a:lnTo>
                    <a:pt x="2453589" y="2611615"/>
                  </a:lnTo>
                  <a:lnTo>
                    <a:pt x="2487053" y="2581935"/>
                  </a:lnTo>
                  <a:lnTo>
                    <a:pt x="2519616" y="2551265"/>
                  </a:lnTo>
                  <a:lnTo>
                    <a:pt x="2551239" y="2519654"/>
                  </a:lnTo>
                  <a:lnTo>
                    <a:pt x="2581897" y="2487091"/>
                  </a:lnTo>
                  <a:lnTo>
                    <a:pt x="2611577" y="2453627"/>
                  </a:lnTo>
                  <a:lnTo>
                    <a:pt x="2640266" y="2419273"/>
                  </a:lnTo>
                  <a:lnTo>
                    <a:pt x="2667914" y="2384044"/>
                  </a:lnTo>
                  <a:lnTo>
                    <a:pt x="2694521" y="2347988"/>
                  </a:lnTo>
                  <a:lnTo>
                    <a:pt x="2720048" y="2311108"/>
                  </a:lnTo>
                  <a:lnTo>
                    <a:pt x="2744482" y="2273427"/>
                  </a:lnTo>
                  <a:lnTo>
                    <a:pt x="2767800" y="2234971"/>
                  </a:lnTo>
                  <a:lnTo>
                    <a:pt x="2789961" y="2195766"/>
                  </a:lnTo>
                  <a:lnTo>
                    <a:pt x="2810980" y="2155837"/>
                  </a:lnTo>
                  <a:lnTo>
                    <a:pt x="2830792" y="2115210"/>
                  </a:lnTo>
                  <a:lnTo>
                    <a:pt x="2849397" y="2073897"/>
                  </a:lnTo>
                  <a:lnTo>
                    <a:pt x="2866771" y="2031923"/>
                  </a:lnTo>
                  <a:lnTo>
                    <a:pt x="2882887" y="1989315"/>
                  </a:lnTo>
                  <a:lnTo>
                    <a:pt x="2897721" y="1946097"/>
                  </a:lnTo>
                  <a:lnTo>
                    <a:pt x="2911259" y="1902282"/>
                  </a:lnTo>
                  <a:lnTo>
                    <a:pt x="2923463" y="1857908"/>
                  </a:lnTo>
                  <a:lnTo>
                    <a:pt x="2934322" y="1812988"/>
                  </a:lnTo>
                  <a:lnTo>
                    <a:pt x="2943809" y="1767560"/>
                  </a:lnTo>
                  <a:lnTo>
                    <a:pt x="2951886" y="1721624"/>
                  </a:lnTo>
                  <a:lnTo>
                    <a:pt x="2958566" y="1675218"/>
                  </a:lnTo>
                  <a:lnTo>
                    <a:pt x="2963786" y="1628355"/>
                  </a:lnTo>
                  <a:lnTo>
                    <a:pt x="2967545" y="1581073"/>
                  </a:lnTo>
                  <a:lnTo>
                    <a:pt x="2969818" y="1533385"/>
                  </a:lnTo>
                  <a:lnTo>
                    <a:pt x="2970568" y="1486281"/>
                  </a:lnTo>
                  <a:lnTo>
                    <a:pt x="2970568" y="1484350"/>
                  </a:lnTo>
                  <a:close/>
                </a:path>
                <a:path w="13171805" h="3043554">
                  <a:moveTo>
                    <a:pt x="8087119" y="1524482"/>
                  </a:moveTo>
                  <a:lnTo>
                    <a:pt x="8086344" y="1476413"/>
                  </a:lnTo>
                  <a:lnTo>
                    <a:pt x="8084071" y="1428724"/>
                  </a:lnTo>
                  <a:lnTo>
                    <a:pt x="8080311" y="1381442"/>
                  </a:lnTo>
                  <a:lnTo>
                    <a:pt x="8075092" y="1334579"/>
                  </a:lnTo>
                  <a:lnTo>
                    <a:pt x="8068424" y="1288173"/>
                  </a:lnTo>
                  <a:lnTo>
                    <a:pt x="8060334" y="1242237"/>
                  </a:lnTo>
                  <a:lnTo>
                    <a:pt x="8050847" y="1196809"/>
                  </a:lnTo>
                  <a:lnTo>
                    <a:pt x="8039989" y="1151890"/>
                  </a:lnTo>
                  <a:lnTo>
                    <a:pt x="8027784" y="1107516"/>
                  </a:lnTo>
                  <a:lnTo>
                    <a:pt x="8014259" y="1063701"/>
                  </a:lnTo>
                  <a:lnTo>
                    <a:pt x="7999425" y="1020483"/>
                  </a:lnTo>
                  <a:lnTo>
                    <a:pt x="7983309" y="977874"/>
                  </a:lnTo>
                  <a:lnTo>
                    <a:pt x="7965935" y="935901"/>
                  </a:lnTo>
                  <a:lnTo>
                    <a:pt x="7947330" y="894588"/>
                  </a:lnTo>
                  <a:lnTo>
                    <a:pt x="7927505" y="853960"/>
                  </a:lnTo>
                  <a:lnTo>
                    <a:pt x="7906499" y="814031"/>
                  </a:lnTo>
                  <a:lnTo>
                    <a:pt x="7884325" y="774827"/>
                  </a:lnTo>
                  <a:lnTo>
                    <a:pt x="7861008" y="736371"/>
                  </a:lnTo>
                  <a:lnTo>
                    <a:pt x="7836586" y="698690"/>
                  </a:lnTo>
                  <a:lnTo>
                    <a:pt x="7811046" y="661809"/>
                  </a:lnTo>
                  <a:lnTo>
                    <a:pt x="7784452" y="625754"/>
                  </a:lnTo>
                  <a:lnTo>
                    <a:pt x="7756804" y="590524"/>
                  </a:lnTo>
                  <a:lnTo>
                    <a:pt x="7728115" y="556171"/>
                  </a:lnTo>
                  <a:lnTo>
                    <a:pt x="7698435" y="522706"/>
                  </a:lnTo>
                  <a:lnTo>
                    <a:pt x="7667777" y="490156"/>
                  </a:lnTo>
                  <a:lnTo>
                    <a:pt x="7636154" y="458533"/>
                  </a:lnTo>
                  <a:lnTo>
                    <a:pt x="7603604" y="427863"/>
                  </a:lnTo>
                  <a:lnTo>
                    <a:pt x="7570127" y="398183"/>
                  </a:lnTo>
                  <a:lnTo>
                    <a:pt x="7535773" y="369506"/>
                  </a:lnTo>
                  <a:lnTo>
                    <a:pt x="7500556" y="341858"/>
                  </a:lnTo>
                  <a:lnTo>
                    <a:pt x="7464488" y="315252"/>
                  </a:lnTo>
                  <a:lnTo>
                    <a:pt x="7427608" y="289725"/>
                  </a:lnTo>
                  <a:lnTo>
                    <a:pt x="7389927" y="265290"/>
                  </a:lnTo>
                  <a:lnTo>
                    <a:pt x="7351484" y="241973"/>
                  </a:lnTo>
                  <a:lnTo>
                    <a:pt x="7312279" y="219811"/>
                  </a:lnTo>
                  <a:lnTo>
                    <a:pt x="7272350" y="198793"/>
                  </a:lnTo>
                  <a:lnTo>
                    <a:pt x="7231710" y="178981"/>
                  </a:lnTo>
                  <a:lnTo>
                    <a:pt x="7190397" y="160375"/>
                  </a:lnTo>
                  <a:lnTo>
                    <a:pt x="7148423" y="143002"/>
                  </a:lnTo>
                  <a:lnTo>
                    <a:pt x="7105815" y="126885"/>
                  </a:lnTo>
                  <a:lnTo>
                    <a:pt x="7062597" y="112052"/>
                  </a:lnTo>
                  <a:lnTo>
                    <a:pt x="7018795" y="98513"/>
                  </a:lnTo>
                  <a:lnTo>
                    <a:pt x="6974421" y="86309"/>
                  </a:lnTo>
                  <a:lnTo>
                    <a:pt x="6929501" y="75463"/>
                  </a:lnTo>
                  <a:lnTo>
                    <a:pt x="6884060" y="65976"/>
                  </a:lnTo>
                  <a:lnTo>
                    <a:pt x="6838124" y="57886"/>
                  </a:lnTo>
                  <a:lnTo>
                    <a:pt x="6791719" y="51219"/>
                  </a:lnTo>
                  <a:lnTo>
                    <a:pt x="6744868" y="45986"/>
                  </a:lnTo>
                  <a:lnTo>
                    <a:pt x="6697586" y="42227"/>
                  </a:lnTo>
                  <a:lnTo>
                    <a:pt x="6649898" y="39954"/>
                  </a:lnTo>
                  <a:lnTo>
                    <a:pt x="6601854" y="39192"/>
                  </a:lnTo>
                  <a:lnTo>
                    <a:pt x="6553746" y="39954"/>
                  </a:lnTo>
                  <a:lnTo>
                    <a:pt x="6506057" y="42227"/>
                  </a:lnTo>
                  <a:lnTo>
                    <a:pt x="6458775" y="45986"/>
                  </a:lnTo>
                  <a:lnTo>
                    <a:pt x="6411925" y="51219"/>
                  </a:lnTo>
                  <a:lnTo>
                    <a:pt x="6365519" y="57886"/>
                  </a:lnTo>
                  <a:lnTo>
                    <a:pt x="6319583" y="65976"/>
                  </a:lnTo>
                  <a:lnTo>
                    <a:pt x="6274143" y="75463"/>
                  </a:lnTo>
                  <a:lnTo>
                    <a:pt x="6229223" y="86309"/>
                  </a:lnTo>
                  <a:lnTo>
                    <a:pt x="6184849" y="98513"/>
                  </a:lnTo>
                  <a:lnTo>
                    <a:pt x="6141047" y="112052"/>
                  </a:lnTo>
                  <a:lnTo>
                    <a:pt x="6097829" y="126885"/>
                  </a:lnTo>
                  <a:lnTo>
                    <a:pt x="6055220" y="143002"/>
                  </a:lnTo>
                  <a:lnTo>
                    <a:pt x="6013247" y="160375"/>
                  </a:lnTo>
                  <a:lnTo>
                    <a:pt x="5971933" y="178981"/>
                  </a:lnTo>
                  <a:lnTo>
                    <a:pt x="5931293" y="198793"/>
                  </a:lnTo>
                  <a:lnTo>
                    <a:pt x="5891365" y="219811"/>
                  </a:lnTo>
                  <a:lnTo>
                    <a:pt x="5852160" y="241973"/>
                  </a:lnTo>
                  <a:lnTo>
                    <a:pt x="5813717" y="265290"/>
                  </a:lnTo>
                  <a:lnTo>
                    <a:pt x="5776036" y="289725"/>
                  </a:lnTo>
                  <a:lnTo>
                    <a:pt x="5739155" y="315252"/>
                  </a:lnTo>
                  <a:lnTo>
                    <a:pt x="5703087" y="341858"/>
                  </a:lnTo>
                  <a:lnTo>
                    <a:pt x="5667870" y="369506"/>
                  </a:lnTo>
                  <a:lnTo>
                    <a:pt x="5633517" y="398183"/>
                  </a:lnTo>
                  <a:lnTo>
                    <a:pt x="5600039" y="427863"/>
                  </a:lnTo>
                  <a:lnTo>
                    <a:pt x="5567489" y="458533"/>
                  </a:lnTo>
                  <a:lnTo>
                    <a:pt x="5535866" y="490156"/>
                  </a:lnTo>
                  <a:lnTo>
                    <a:pt x="5505208" y="522706"/>
                  </a:lnTo>
                  <a:lnTo>
                    <a:pt x="5475529" y="556171"/>
                  </a:lnTo>
                  <a:lnTo>
                    <a:pt x="5446839" y="590524"/>
                  </a:lnTo>
                  <a:lnTo>
                    <a:pt x="5419191" y="625754"/>
                  </a:lnTo>
                  <a:lnTo>
                    <a:pt x="5392598" y="661809"/>
                  </a:lnTo>
                  <a:lnTo>
                    <a:pt x="5367058" y="698690"/>
                  </a:lnTo>
                  <a:lnTo>
                    <a:pt x="5342636" y="736371"/>
                  </a:lnTo>
                  <a:lnTo>
                    <a:pt x="5319319" y="774827"/>
                  </a:lnTo>
                  <a:lnTo>
                    <a:pt x="5297144" y="814031"/>
                  </a:lnTo>
                  <a:lnTo>
                    <a:pt x="5276139" y="853960"/>
                  </a:lnTo>
                  <a:lnTo>
                    <a:pt x="5256314" y="894588"/>
                  </a:lnTo>
                  <a:lnTo>
                    <a:pt x="5237708" y="935901"/>
                  </a:lnTo>
                  <a:lnTo>
                    <a:pt x="5220335" y="977874"/>
                  </a:lnTo>
                  <a:lnTo>
                    <a:pt x="5204218" y="1020483"/>
                  </a:lnTo>
                  <a:lnTo>
                    <a:pt x="5189385" y="1063701"/>
                  </a:lnTo>
                  <a:lnTo>
                    <a:pt x="5175859" y="1107516"/>
                  </a:lnTo>
                  <a:lnTo>
                    <a:pt x="5163655" y="1151890"/>
                  </a:lnTo>
                  <a:lnTo>
                    <a:pt x="5152796" y="1196809"/>
                  </a:lnTo>
                  <a:lnTo>
                    <a:pt x="5143309" y="1242237"/>
                  </a:lnTo>
                  <a:lnTo>
                    <a:pt x="5135232" y="1288173"/>
                  </a:lnTo>
                  <a:lnTo>
                    <a:pt x="5128552" y="1334579"/>
                  </a:lnTo>
                  <a:lnTo>
                    <a:pt x="5123332" y="1381442"/>
                  </a:lnTo>
                  <a:lnTo>
                    <a:pt x="5119573" y="1428724"/>
                  </a:lnTo>
                  <a:lnTo>
                    <a:pt x="5117300" y="1476413"/>
                  </a:lnTo>
                  <a:lnTo>
                    <a:pt x="5116538" y="1524482"/>
                  </a:lnTo>
                  <a:lnTo>
                    <a:pt x="5117300" y="1572552"/>
                  </a:lnTo>
                  <a:lnTo>
                    <a:pt x="5119573" y="1620240"/>
                  </a:lnTo>
                  <a:lnTo>
                    <a:pt x="5123332" y="1667522"/>
                  </a:lnTo>
                  <a:lnTo>
                    <a:pt x="5128552" y="1714385"/>
                  </a:lnTo>
                  <a:lnTo>
                    <a:pt x="5135232" y="1760791"/>
                  </a:lnTo>
                  <a:lnTo>
                    <a:pt x="5143309" y="1806727"/>
                  </a:lnTo>
                  <a:lnTo>
                    <a:pt x="5152796" y="1852155"/>
                  </a:lnTo>
                  <a:lnTo>
                    <a:pt x="5163655" y="1897075"/>
                  </a:lnTo>
                  <a:lnTo>
                    <a:pt x="5175859" y="1941449"/>
                  </a:lnTo>
                  <a:lnTo>
                    <a:pt x="5189385" y="1985264"/>
                  </a:lnTo>
                  <a:lnTo>
                    <a:pt x="5204218" y="2028482"/>
                  </a:lnTo>
                  <a:lnTo>
                    <a:pt x="5220335" y="2071090"/>
                  </a:lnTo>
                  <a:lnTo>
                    <a:pt x="5237708" y="2113064"/>
                  </a:lnTo>
                  <a:lnTo>
                    <a:pt x="5256314" y="2154377"/>
                  </a:lnTo>
                  <a:lnTo>
                    <a:pt x="5276139" y="2195004"/>
                  </a:lnTo>
                  <a:lnTo>
                    <a:pt x="5297144" y="2234933"/>
                  </a:lnTo>
                  <a:lnTo>
                    <a:pt x="5319319" y="2274138"/>
                  </a:lnTo>
                  <a:lnTo>
                    <a:pt x="5342636" y="2312593"/>
                  </a:lnTo>
                  <a:lnTo>
                    <a:pt x="5367058" y="2350274"/>
                  </a:lnTo>
                  <a:lnTo>
                    <a:pt x="5392598" y="2387155"/>
                  </a:lnTo>
                  <a:lnTo>
                    <a:pt x="5419191" y="2423223"/>
                  </a:lnTo>
                  <a:lnTo>
                    <a:pt x="5446839" y="2458440"/>
                  </a:lnTo>
                  <a:lnTo>
                    <a:pt x="5475529" y="2492794"/>
                  </a:lnTo>
                  <a:lnTo>
                    <a:pt x="5505208" y="2526258"/>
                  </a:lnTo>
                  <a:lnTo>
                    <a:pt x="5535866" y="2558821"/>
                  </a:lnTo>
                  <a:lnTo>
                    <a:pt x="5567489" y="2590431"/>
                  </a:lnTo>
                  <a:lnTo>
                    <a:pt x="5600039" y="2621102"/>
                  </a:lnTo>
                  <a:lnTo>
                    <a:pt x="5633517" y="2650782"/>
                  </a:lnTo>
                  <a:lnTo>
                    <a:pt x="5667870" y="2679458"/>
                  </a:lnTo>
                  <a:lnTo>
                    <a:pt x="5703087" y="2707106"/>
                  </a:lnTo>
                  <a:lnTo>
                    <a:pt x="5739155" y="2733713"/>
                  </a:lnTo>
                  <a:lnTo>
                    <a:pt x="5776036" y="2759240"/>
                  </a:lnTo>
                  <a:lnTo>
                    <a:pt x="5813717" y="2783675"/>
                  </a:lnTo>
                  <a:lnTo>
                    <a:pt x="5852160" y="2806992"/>
                  </a:lnTo>
                  <a:lnTo>
                    <a:pt x="5891365" y="2829166"/>
                  </a:lnTo>
                  <a:lnTo>
                    <a:pt x="5931293" y="2850172"/>
                  </a:lnTo>
                  <a:lnTo>
                    <a:pt x="5971933" y="2869984"/>
                  </a:lnTo>
                  <a:lnTo>
                    <a:pt x="6013247" y="2888589"/>
                  </a:lnTo>
                  <a:lnTo>
                    <a:pt x="6055220" y="2905963"/>
                  </a:lnTo>
                  <a:lnTo>
                    <a:pt x="6097829" y="2922079"/>
                  </a:lnTo>
                  <a:lnTo>
                    <a:pt x="6141047" y="2936913"/>
                  </a:lnTo>
                  <a:lnTo>
                    <a:pt x="6184849" y="2950451"/>
                  </a:lnTo>
                  <a:lnTo>
                    <a:pt x="6229223" y="2962656"/>
                  </a:lnTo>
                  <a:lnTo>
                    <a:pt x="6274143" y="2973514"/>
                  </a:lnTo>
                  <a:lnTo>
                    <a:pt x="6319583" y="2982988"/>
                  </a:lnTo>
                  <a:lnTo>
                    <a:pt x="6365519" y="2991078"/>
                  </a:lnTo>
                  <a:lnTo>
                    <a:pt x="6411925" y="2997746"/>
                  </a:lnTo>
                  <a:lnTo>
                    <a:pt x="6458775" y="3002978"/>
                  </a:lnTo>
                  <a:lnTo>
                    <a:pt x="6506057" y="3006737"/>
                  </a:lnTo>
                  <a:lnTo>
                    <a:pt x="6553746" y="3009011"/>
                  </a:lnTo>
                  <a:lnTo>
                    <a:pt x="6601828" y="3009773"/>
                  </a:lnTo>
                  <a:lnTo>
                    <a:pt x="6649898" y="3009011"/>
                  </a:lnTo>
                  <a:lnTo>
                    <a:pt x="6697586" y="3006737"/>
                  </a:lnTo>
                  <a:lnTo>
                    <a:pt x="6744868" y="3002978"/>
                  </a:lnTo>
                  <a:lnTo>
                    <a:pt x="6791719" y="2997746"/>
                  </a:lnTo>
                  <a:lnTo>
                    <a:pt x="6838124" y="2991078"/>
                  </a:lnTo>
                  <a:lnTo>
                    <a:pt x="6884060" y="2982988"/>
                  </a:lnTo>
                  <a:lnTo>
                    <a:pt x="6929501" y="2973514"/>
                  </a:lnTo>
                  <a:lnTo>
                    <a:pt x="6974421" y="2962656"/>
                  </a:lnTo>
                  <a:lnTo>
                    <a:pt x="7018795" y="2950451"/>
                  </a:lnTo>
                  <a:lnTo>
                    <a:pt x="7062597" y="2936913"/>
                  </a:lnTo>
                  <a:lnTo>
                    <a:pt x="7105815" y="2922079"/>
                  </a:lnTo>
                  <a:lnTo>
                    <a:pt x="7148423" y="2905963"/>
                  </a:lnTo>
                  <a:lnTo>
                    <a:pt x="7190397" y="2888589"/>
                  </a:lnTo>
                  <a:lnTo>
                    <a:pt x="7231710" y="2869984"/>
                  </a:lnTo>
                  <a:lnTo>
                    <a:pt x="7272350" y="2850172"/>
                  </a:lnTo>
                  <a:lnTo>
                    <a:pt x="7312279" y="2829166"/>
                  </a:lnTo>
                  <a:lnTo>
                    <a:pt x="7351484" y="2806992"/>
                  </a:lnTo>
                  <a:lnTo>
                    <a:pt x="7389927" y="2783675"/>
                  </a:lnTo>
                  <a:lnTo>
                    <a:pt x="7427608" y="2759240"/>
                  </a:lnTo>
                  <a:lnTo>
                    <a:pt x="7464488" y="2733713"/>
                  </a:lnTo>
                  <a:lnTo>
                    <a:pt x="7500556" y="2707106"/>
                  </a:lnTo>
                  <a:lnTo>
                    <a:pt x="7535773" y="2679458"/>
                  </a:lnTo>
                  <a:lnTo>
                    <a:pt x="7570127" y="2650782"/>
                  </a:lnTo>
                  <a:lnTo>
                    <a:pt x="7603604" y="2621102"/>
                  </a:lnTo>
                  <a:lnTo>
                    <a:pt x="7636154" y="2590431"/>
                  </a:lnTo>
                  <a:lnTo>
                    <a:pt x="7667777" y="2558821"/>
                  </a:lnTo>
                  <a:lnTo>
                    <a:pt x="7698435" y="2526258"/>
                  </a:lnTo>
                  <a:lnTo>
                    <a:pt x="7728115" y="2492794"/>
                  </a:lnTo>
                  <a:lnTo>
                    <a:pt x="7756804" y="2458440"/>
                  </a:lnTo>
                  <a:lnTo>
                    <a:pt x="7784452" y="2423223"/>
                  </a:lnTo>
                  <a:lnTo>
                    <a:pt x="7811046" y="2387155"/>
                  </a:lnTo>
                  <a:lnTo>
                    <a:pt x="7836586" y="2350274"/>
                  </a:lnTo>
                  <a:lnTo>
                    <a:pt x="7861008" y="2312593"/>
                  </a:lnTo>
                  <a:lnTo>
                    <a:pt x="7884325" y="2274138"/>
                  </a:lnTo>
                  <a:lnTo>
                    <a:pt x="7906499" y="2234933"/>
                  </a:lnTo>
                  <a:lnTo>
                    <a:pt x="7927505" y="2195004"/>
                  </a:lnTo>
                  <a:lnTo>
                    <a:pt x="7947330" y="2154377"/>
                  </a:lnTo>
                  <a:lnTo>
                    <a:pt x="7965935" y="2113064"/>
                  </a:lnTo>
                  <a:lnTo>
                    <a:pt x="7983309" y="2071090"/>
                  </a:lnTo>
                  <a:lnTo>
                    <a:pt x="7999425" y="2028482"/>
                  </a:lnTo>
                  <a:lnTo>
                    <a:pt x="8014259" y="1985264"/>
                  </a:lnTo>
                  <a:lnTo>
                    <a:pt x="8027784" y="1941449"/>
                  </a:lnTo>
                  <a:lnTo>
                    <a:pt x="8039989" y="1897075"/>
                  </a:lnTo>
                  <a:lnTo>
                    <a:pt x="8050847" y="1852155"/>
                  </a:lnTo>
                  <a:lnTo>
                    <a:pt x="8060334" y="1806727"/>
                  </a:lnTo>
                  <a:lnTo>
                    <a:pt x="8068424" y="1760791"/>
                  </a:lnTo>
                  <a:lnTo>
                    <a:pt x="8075092" y="1714385"/>
                  </a:lnTo>
                  <a:lnTo>
                    <a:pt x="8080311" y="1667522"/>
                  </a:lnTo>
                  <a:lnTo>
                    <a:pt x="8084071" y="1620240"/>
                  </a:lnTo>
                  <a:lnTo>
                    <a:pt x="8086344" y="1572552"/>
                  </a:lnTo>
                  <a:lnTo>
                    <a:pt x="8087119" y="1524482"/>
                  </a:lnTo>
                  <a:close/>
                </a:path>
                <a:path w="13171805" h="3043554">
                  <a:moveTo>
                    <a:pt x="13171424" y="1558226"/>
                  </a:moveTo>
                  <a:lnTo>
                    <a:pt x="13170662" y="1510157"/>
                  </a:lnTo>
                  <a:lnTo>
                    <a:pt x="13168389" y="1462468"/>
                  </a:lnTo>
                  <a:lnTo>
                    <a:pt x="13164617" y="1415186"/>
                  </a:lnTo>
                  <a:lnTo>
                    <a:pt x="13159397" y="1368323"/>
                  </a:lnTo>
                  <a:lnTo>
                    <a:pt x="13152730" y="1321917"/>
                  </a:lnTo>
                  <a:lnTo>
                    <a:pt x="13144640" y="1275981"/>
                  </a:lnTo>
                  <a:lnTo>
                    <a:pt x="13135153" y="1230553"/>
                  </a:lnTo>
                  <a:lnTo>
                    <a:pt x="13124294" y="1185633"/>
                  </a:lnTo>
                  <a:lnTo>
                    <a:pt x="13112090" y="1141260"/>
                  </a:lnTo>
                  <a:lnTo>
                    <a:pt x="13098564" y="1097445"/>
                  </a:lnTo>
                  <a:lnTo>
                    <a:pt x="13083731" y="1054227"/>
                  </a:lnTo>
                  <a:lnTo>
                    <a:pt x="13067614" y="1011618"/>
                  </a:lnTo>
                  <a:lnTo>
                    <a:pt x="13050241" y="969645"/>
                  </a:lnTo>
                  <a:lnTo>
                    <a:pt x="13031635" y="928331"/>
                  </a:lnTo>
                  <a:lnTo>
                    <a:pt x="13011811" y="887704"/>
                  </a:lnTo>
                  <a:lnTo>
                    <a:pt x="12990805" y="847775"/>
                  </a:lnTo>
                  <a:lnTo>
                    <a:pt x="12968631" y="808570"/>
                  </a:lnTo>
                  <a:lnTo>
                    <a:pt x="12945326" y="770115"/>
                  </a:lnTo>
                  <a:lnTo>
                    <a:pt x="12920891" y="732434"/>
                  </a:lnTo>
                  <a:lnTo>
                    <a:pt x="12895364" y="695553"/>
                  </a:lnTo>
                  <a:lnTo>
                    <a:pt x="12868758" y="659485"/>
                  </a:lnTo>
                  <a:lnTo>
                    <a:pt x="12841110" y="624268"/>
                  </a:lnTo>
                  <a:lnTo>
                    <a:pt x="12812433" y="589915"/>
                  </a:lnTo>
                  <a:lnTo>
                    <a:pt x="12782741" y="556450"/>
                  </a:lnTo>
                  <a:lnTo>
                    <a:pt x="12752083" y="523887"/>
                  </a:lnTo>
                  <a:lnTo>
                    <a:pt x="12720460" y="492277"/>
                  </a:lnTo>
                  <a:lnTo>
                    <a:pt x="12687910" y="461606"/>
                  </a:lnTo>
                  <a:lnTo>
                    <a:pt x="12654445" y="431927"/>
                  </a:lnTo>
                  <a:lnTo>
                    <a:pt x="12620079" y="403250"/>
                  </a:lnTo>
                  <a:lnTo>
                    <a:pt x="12584862" y="375602"/>
                  </a:lnTo>
                  <a:lnTo>
                    <a:pt x="12548807" y="348996"/>
                  </a:lnTo>
                  <a:lnTo>
                    <a:pt x="12511913" y="323469"/>
                  </a:lnTo>
                  <a:lnTo>
                    <a:pt x="12474245" y="299034"/>
                  </a:lnTo>
                  <a:lnTo>
                    <a:pt x="12435789" y="275717"/>
                  </a:lnTo>
                  <a:lnTo>
                    <a:pt x="12396584" y="253542"/>
                  </a:lnTo>
                  <a:lnTo>
                    <a:pt x="12356656" y="232537"/>
                  </a:lnTo>
                  <a:lnTo>
                    <a:pt x="12316016" y="212725"/>
                  </a:lnTo>
                  <a:lnTo>
                    <a:pt x="12274702" y="194119"/>
                  </a:lnTo>
                  <a:lnTo>
                    <a:pt x="12232729" y="176745"/>
                  </a:lnTo>
                  <a:lnTo>
                    <a:pt x="12190120" y="160629"/>
                  </a:lnTo>
                  <a:lnTo>
                    <a:pt x="12146902" y="145796"/>
                  </a:lnTo>
                  <a:lnTo>
                    <a:pt x="12103100" y="132257"/>
                  </a:lnTo>
                  <a:lnTo>
                    <a:pt x="12058726" y="120053"/>
                  </a:lnTo>
                  <a:lnTo>
                    <a:pt x="12013806" y="109194"/>
                  </a:lnTo>
                  <a:lnTo>
                    <a:pt x="11968366" y="99720"/>
                  </a:lnTo>
                  <a:lnTo>
                    <a:pt x="11922443" y="91630"/>
                  </a:lnTo>
                  <a:lnTo>
                    <a:pt x="11876037" y="84963"/>
                  </a:lnTo>
                  <a:lnTo>
                    <a:pt x="11829174" y="79730"/>
                  </a:lnTo>
                  <a:lnTo>
                    <a:pt x="11781892" y="75971"/>
                  </a:lnTo>
                  <a:lnTo>
                    <a:pt x="11734203" y="73698"/>
                  </a:lnTo>
                  <a:lnTo>
                    <a:pt x="11686134" y="72936"/>
                  </a:lnTo>
                  <a:lnTo>
                    <a:pt x="11638064" y="73698"/>
                  </a:lnTo>
                  <a:lnTo>
                    <a:pt x="11590376" y="75971"/>
                  </a:lnTo>
                  <a:lnTo>
                    <a:pt x="11543081" y="79730"/>
                  </a:lnTo>
                  <a:lnTo>
                    <a:pt x="11496231" y="84963"/>
                  </a:lnTo>
                  <a:lnTo>
                    <a:pt x="11449825" y="91630"/>
                  </a:lnTo>
                  <a:lnTo>
                    <a:pt x="11403889" y="99720"/>
                  </a:lnTo>
                  <a:lnTo>
                    <a:pt x="11358448" y="109194"/>
                  </a:lnTo>
                  <a:lnTo>
                    <a:pt x="11313541" y="120053"/>
                  </a:lnTo>
                  <a:lnTo>
                    <a:pt x="11269167" y="132257"/>
                  </a:lnTo>
                  <a:lnTo>
                    <a:pt x="11225352" y="145796"/>
                  </a:lnTo>
                  <a:lnTo>
                    <a:pt x="11182134" y="160629"/>
                  </a:lnTo>
                  <a:lnTo>
                    <a:pt x="11139526" y="176745"/>
                  </a:lnTo>
                  <a:lnTo>
                    <a:pt x="11097552" y="194119"/>
                  </a:lnTo>
                  <a:lnTo>
                    <a:pt x="11056239" y="212725"/>
                  </a:lnTo>
                  <a:lnTo>
                    <a:pt x="11015599" y="232537"/>
                  </a:lnTo>
                  <a:lnTo>
                    <a:pt x="10975670" y="253542"/>
                  </a:lnTo>
                  <a:lnTo>
                    <a:pt x="10936478" y="275717"/>
                  </a:lnTo>
                  <a:lnTo>
                    <a:pt x="10898022" y="299034"/>
                  </a:lnTo>
                  <a:lnTo>
                    <a:pt x="10860342" y="323469"/>
                  </a:lnTo>
                  <a:lnTo>
                    <a:pt x="10823461" y="348996"/>
                  </a:lnTo>
                  <a:lnTo>
                    <a:pt x="10787393" y="375602"/>
                  </a:lnTo>
                  <a:lnTo>
                    <a:pt x="10752176" y="403250"/>
                  </a:lnTo>
                  <a:lnTo>
                    <a:pt x="10717822" y="431927"/>
                  </a:lnTo>
                  <a:lnTo>
                    <a:pt x="10684358" y="461606"/>
                  </a:lnTo>
                  <a:lnTo>
                    <a:pt x="10651795" y="492277"/>
                  </a:lnTo>
                  <a:lnTo>
                    <a:pt x="10620172" y="523887"/>
                  </a:lnTo>
                  <a:lnTo>
                    <a:pt x="10589514" y="556450"/>
                  </a:lnTo>
                  <a:lnTo>
                    <a:pt x="10559834" y="589915"/>
                  </a:lnTo>
                  <a:lnTo>
                    <a:pt x="10531158" y="624268"/>
                  </a:lnTo>
                  <a:lnTo>
                    <a:pt x="10503497" y="659485"/>
                  </a:lnTo>
                  <a:lnTo>
                    <a:pt x="10476903" y="695553"/>
                  </a:lnTo>
                  <a:lnTo>
                    <a:pt x="10451376" y="732434"/>
                  </a:lnTo>
                  <a:lnTo>
                    <a:pt x="10426941" y="770115"/>
                  </a:lnTo>
                  <a:lnTo>
                    <a:pt x="10403624" y="808570"/>
                  </a:lnTo>
                  <a:lnTo>
                    <a:pt x="10381450" y="847775"/>
                  </a:lnTo>
                  <a:lnTo>
                    <a:pt x="10360444" y="887704"/>
                  </a:lnTo>
                  <a:lnTo>
                    <a:pt x="10340632" y="928331"/>
                  </a:lnTo>
                  <a:lnTo>
                    <a:pt x="10322027" y="969645"/>
                  </a:lnTo>
                  <a:lnTo>
                    <a:pt x="10304653" y="1011618"/>
                  </a:lnTo>
                  <a:lnTo>
                    <a:pt x="10288537" y="1054227"/>
                  </a:lnTo>
                  <a:lnTo>
                    <a:pt x="10273703" y="1097445"/>
                  </a:lnTo>
                  <a:lnTo>
                    <a:pt x="10260165" y="1141260"/>
                  </a:lnTo>
                  <a:lnTo>
                    <a:pt x="10247960" y="1185633"/>
                  </a:lnTo>
                  <a:lnTo>
                    <a:pt x="10237102" y="1230553"/>
                  </a:lnTo>
                  <a:lnTo>
                    <a:pt x="10227627" y="1275981"/>
                  </a:lnTo>
                  <a:lnTo>
                    <a:pt x="10219538" y="1321917"/>
                  </a:lnTo>
                  <a:lnTo>
                    <a:pt x="10212870" y="1368323"/>
                  </a:lnTo>
                  <a:lnTo>
                    <a:pt x="10207638" y="1415186"/>
                  </a:lnTo>
                  <a:lnTo>
                    <a:pt x="10203878" y="1462468"/>
                  </a:lnTo>
                  <a:lnTo>
                    <a:pt x="10201605" y="1510157"/>
                  </a:lnTo>
                  <a:lnTo>
                    <a:pt x="10200843" y="1558226"/>
                  </a:lnTo>
                  <a:lnTo>
                    <a:pt x="10201605" y="1606296"/>
                  </a:lnTo>
                  <a:lnTo>
                    <a:pt x="10203878" y="1653984"/>
                  </a:lnTo>
                  <a:lnTo>
                    <a:pt x="10207638" y="1701266"/>
                  </a:lnTo>
                  <a:lnTo>
                    <a:pt x="10212870" y="1748129"/>
                  </a:lnTo>
                  <a:lnTo>
                    <a:pt x="10219538" y="1794535"/>
                  </a:lnTo>
                  <a:lnTo>
                    <a:pt x="10227627" y="1840471"/>
                  </a:lnTo>
                  <a:lnTo>
                    <a:pt x="10237102" y="1885899"/>
                  </a:lnTo>
                  <a:lnTo>
                    <a:pt x="10247960" y="1930819"/>
                  </a:lnTo>
                  <a:lnTo>
                    <a:pt x="10260165" y="1975192"/>
                  </a:lnTo>
                  <a:lnTo>
                    <a:pt x="10273703" y="2019007"/>
                  </a:lnTo>
                  <a:lnTo>
                    <a:pt x="10288537" y="2062226"/>
                  </a:lnTo>
                  <a:lnTo>
                    <a:pt x="10304653" y="2104834"/>
                  </a:lnTo>
                  <a:lnTo>
                    <a:pt x="10322027" y="2146808"/>
                  </a:lnTo>
                  <a:lnTo>
                    <a:pt x="10340632" y="2188121"/>
                  </a:lnTo>
                  <a:lnTo>
                    <a:pt x="10360444" y="2228748"/>
                  </a:lnTo>
                  <a:lnTo>
                    <a:pt x="10381450" y="2268677"/>
                  </a:lnTo>
                  <a:lnTo>
                    <a:pt x="10403624" y="2307882"/>
                  </a:lnTo>
                  <a:lnTo>
                    <a:pt x="10426941" y="2346337"/>
                  </a:lnTo>
                  <a:lnTo>
                    <a:pt x="10451376" y="2384018"/>
                  </a:lnTo>
                  <a:lnTo>
                    <a:pt x="10476903" y="2420899"/>
                  </a:lnTo>
                  <a:lnTo>
                    <a:pt x="10503497" y="2456954"/>
                  </a:lnTo>
                  <a:lnTo>
                    <a:pt x="10531158" y="2492184"/>
                  </a:lnTo>
                  <a:lnTo>
                    <a:pt x="10559834" y="2526538"/>
                  </a:lnTo>
                  <a:lnTo>
                    <a:pt x="10589514" y="2560002"/>
                  </a:lnTo>
                  <a:lnTo>
                    <a:pt x="10620172" y="2592552"/>
                  </a:lnTo>
                  <a:lnTo>
                    <a:pt x="10651795" y="2624175"/>
                  </a:lnTo>
                  <a:lnTo>
                    <a:pt x="10684358" y="2654846"/>
                  </a:lnTo>
                  <a:lnTo>
                    <a:pt x="10717822" y="2684526"/>
                  </a:lnTo>
                  <a:lnTo>
                    <a:pt x="10752176" y="2713202"/>
                  </a:lnTo>
                  <a:lnTo>
                    <a:pt x="10787393" y="2740850"/>
                  </a:lnTo>
                  <a:lnTo>
                    <a:pt x="10823461" y="2767457"/>
                  </a:lnTo>
                  <a:lnTo>
                    <a:pt x="10860342" y="2792984"/>
                  </a:lnTo>
                  <a:lnTo>
                    <a:pt x="10898022" y="2817418"/>
                  </a:lnTo>
                  <a:lnTo>
                    <a:pt x="10936478" y="2840736"/>
                  </a:lnTo>
                  <a:lnTo>
                    <a:pt x="10975670" y="2862897"/>
                  </a:lnTo>
                  <a:lnTo>
                    <a:pt x="11015599" y="2883903"/>
                  </a:lnTo>
                  <a:lnTo>
                    <a:pt x="11056239" y="2903728"/>
                  </a:lnTo>
                  <a:lnTo>
                    <a:pt x="11097552" y="2922333"/>
                  </a:lnTo>
                  <a:lnTo>
                    <a:pt x="11139526" y="2939707"/>
                  </a:lnTo>
                  <a:lnTo>
                    <a:pt x="11182134" y="2955823"/>
                  </a:lnTo>
                  <a:lnTo>
                    <a:pt x="11225352" y="2970657"/>
                  </a:lnTo>
                  <a:lnTo>
                    <a:pt x="11269167" y="2984195"/>
                  </a:lnTo>
                  <a:lnTo>
                    <a:pt x="11313541" y="2996400"/>
                  </a:lnTo>
                  <a:lnTo>
                    <a:pt x="11358448" y="3007245"/>
                  </a:lnTo>
                  <a:lnTo>
                    <a:pt x="11403889" y="3016732"/>
                  </a:lnTo>
                  <a:lnTo>
                    <a:pt x="11449825" y="3024822"/>
                  </a:lnTo>
                  <a:lnTo>
                    <a:pt x="11496231" y="3031490"/>
                  </a:lnTo>
                  <a:lnTo>
                    <a:pt x="11543081" y="3036722"/>
                  </a:lnTo>
                  <a:lnTo>
                    <a:pt x="11590376" y="3040481"/>
                  </a:lnTo>
                  <a:lnTo>
                    <a:pt x="11638064" y="3042755"/>
                  </a:lnTo>
                  <a:lnTo>
                    <a:pt x="11686134" y="3043517"/>
                  </a:lnTo>
                  <a:lnTo>
                    <a:pt x="11734203" y="3042755"/>
                  </a:lnTo>
                  <a:lnTo>
                    <a:pt x="11781892" y="3040481"/>
                  </a:lnTo>
                  <a:lnTo>
                    <a:pt x="11829174" y="3036722"/>
                  </a:lnTo>
                  <a:lnTo>
                    <a:pt x="11876037" y="3031490"/>
                  </a:lnTo>
                  <a:lnTo>
                    <a:pt x="11922443" y="3024822"/>
                  </a:lnTo>
                  <a:lnTo>
                    <a:pt x="11968366" y="3016732"/>
                  </a:lnTo>
                  <a:lnTo>
                    <a:pt x="12013806" y="3007245"/>
                  </a:lnTo>
                  <a:lnTo>
                    <a:pt x="12058726" y="2996400"/>
                  </a:lnTo>
                  <a:lnTo>
                    <a:pt x="12103100" y="2984195"/>
                  </a:lnTo>
                  <a:lnTo>
                    <a:pt x="12146902" y="2970657"/>
                  </a:lnTo>
                  <a:lnTo>
                    <a:pt x="12190120" y="2955823"/>
                  </a:lnTo>
                  <a:lnTo>
                    <a:pt x="12232729" y="2939707"/>
                  </a:lnTo>
                  <a:lnTo>
                    <a:pt x="12274702" y="2922333"/>
                  </a:lnTo>
                  <a:lnTo>
                    <a:pt x="12316016" y="2903728"/>
                  </a:lnTo>
                  <a:lnTo>
                    <a:pt x="12356656" y="2883903"/>
                  </a:lnTo>
                  <a:lnTo>
                    <a:pt x="12396584" y="2862897"/>
                  </a:lnTo>
                  <a:lnTo>
                    <a:pt x="12435789" y="2840736"/>
                  </a:lnTo>
                  <a:lnTo>
                    <a:pt x="12474245" y="2817418"/>
                  </a:lnTo>
                  <a:lnTo>
                    <a:pt x="12511913" y="2792984"/>
                  </a:lnTo>
                  <a:lnTo>
                    <a:pt x="12548807" y="2767457"/>
                  </a:lnTo>
                  <a:lnTo>
                    <a:pt x="12584862" y="2740850"/>
                  </a:lnTo>
                  <a:lnTo>
                    <a:pt x="12620079" y="2713202"/>
                  </a:lnTo>
                  <a:lnTo>
                    <a:pt x="12654445" y="2684526"/>
                  </a:lnTo>
                  <a:lnTo>
                    <a:pt x="12687910" y="2654846"/>
                  </a:lnTo>
                  <a:lnTo>
                    <a:pt x="12720460" y="2624175"/>
                  </a:lnTo>
                  <a:lnTo>
                    <a:pt x="12752083" y="2592552"/>
                  </a:lnTo>
                  <a:lnTo>
                    <a:pt x="12782741" y="2560002"/>
                  </a:lnTo>
                  <a:lnTo>
                    <a:pt x="12812433" y="2526538"/>
                  </a:lnTo>
                  <a:lnTo>
                    <a:pt x="12841110" y="2492184"/>
                  </a:lnTo>
                  <a:lnTo>
                    <a:pt x="12868758" y="2456954"/>
                  </a:lnTo>
                  <a:lnTo>
                    <a:pt x="12895364" y="2420899"/>
                  </a:lnTo>
                  <a:lnTo>
                    <a:pt x="12920891" y="2384018"/>
                  </a:lnTo>
                  <a:lnTo>
                    <a:pt x="12945326" y="2346337"/>
                  </a:lnTo>
                  <a:lnTo>
                    <a:pt x="12968631" y="2307882"/>
                  </a:lnTo>
                  <a:lnTo>
                    <a:pt x="12990805" y="2268677"/>
                  </a:lnTo>
                  <a:lnTo>
                    <a:pt x="13011811" y="2228748"/>
                  </a:lnTo>
                  <a:lnTo>
                    <a:pt x="13031635" y="2188121"/>
                  </a:lnTo>
                  <a:lnTo>
                    <a:pt x="13050241" y="2146808"/>
                  </a:lnTo>
                  <a:lnTo>
                    <a:pt x="13067614" y="2104834"/>
                  </a:lnTo>
                  <a:lnTo>
                    <a:pt x="13083731" y="2062226"/>
                  </a:lnTo>
                  <a:lnTo>
                    <a:pt x="13098564" y="2019007"/>
                  </a:lnTo>
                  <a:lnTo>
                    <a:pt x="13112090" y="1975192"/>
                  </a:lnTo>
                  <a:lnTo>
                    <a:pt x="13124294" y="1930819"/>
                  </a:lnTo>
                  <a:lnTo>
                    <a:pt x="13135153" y="1885899"/>
                  </a:lnTo>
                  <a:lnTo>
                    <a:pt x="13144640" y="1840471"/>
                  </a:lnTo>
                  <a:lnTo>
                    <a:pt x="13152730" y="1794535"/>
                  </a:lnTo>
                  <a:lnTo>
                    <a:pt x="13159397" y="1748129"/>
                  </a:lnTo>
                  <a:lnTo>
                    <a:pt x="13164617" y="1701266"/>
                  </a:lnTo>
                  <a:lnTo>
                    <a:pt x="13168389" y="1653984"/>
                  </a:lnTo>
                  <a:lnTo>
                    <a:pt x="13170662" y="1606296"/>
                  </a:lnTo>
                  <a:lnTo>
                    <a:pt x="13171424" y="1558226"/>
                  </a:lnTo>
                  <a:close/>
                </a:path>
              </a:pathLst>
            </a:custGeom>
            <a:solidFill>
              <a:srgbClr val="3F82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27111" y="3704767"/>
              <a:ext cx="2524124" cy="242885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84349" y="3805946"/>
              <a:ext cx="2390774" cy="219074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987192" y="3825849"/>
              <a:ext cx="2352674" cy="2495549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410200" y="905509"/>
            <a:ext cx="7576992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PE" sz="7200" spc="-185" dirty="0">
                <a:solidFill>
                  <a:srgbClr val="3F82AF"/>
                </a:solidFill>
                <a:latin typeface="+mj-lt"/>
              </a:rPr>
              <a:t>LO QUE VIVIRAS</a:t>
            </a:r>
            <a:endParaRPr lang="es-PE" sz="7200" dirty="0">
              <a:latin typeface="+mj-l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730580" y="2280753"/>
            <a:ext cx="48272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75" dirty="0">
                <a:solidFill>
                  <a:srgbClr val="3F82AF"/>
                </a:solidFill>
                <a:latin typeface="Microsoft Sans Serif"/>
                <a:cs typeface="Microsoft Sans Serif"/>
              </a:rPr>
              <a:t>Y</a:t>
            </a:r>
            <a:r>
              <a:rPr sz="3600" spc="305" dirty="0">
                <a:solidFill>
                  <a:srgbClr val="3F82AF"/>
                </a:solidFill>
                <a:latin typeface="Microsoft Sans Serif"/>
                <a:cs typeface="Microsoft Sans Serif"/>
              </a:rPr>
              <a:t> </a:t>
            </a:r>
            <a:r>
              <a:rPr sz="3600" spc="-295" dirty="0">
                <a:solidFill>
                  <a:srgbClr val="3F82AF"/>
                </a:solidFill>
                <a:latin typeface="Microsoft Sans Serif"/>
                <a:cs typeface="Microsoft Sans Serif"/>
              </a:rPr>
              <a:t>SERÁ</a:t>
            </a:r>
            <a:r>
              <a:rPr sz="3600" spc="310" dirty="0">
                <a:solidFill>
                  <a:srgbClr val="3F82AF"/>
                </a:solidFill>
                <a:latin typeface="Microsoft Sans Serif"/>
                <a:cs typeface="Microsoft Sans Serif"/>
              </a:rPr>
              <a:t> </a:t>
            </a:r>
            <a:r>
              <a:rPr sz="3600" spc="60" dirty="0">
                <a:solidFill>
                  <a:srgbClr val="3F82AF"/>
                </a:solidFill>
                <a:latin typeface="Microsoft Sans Serif"/>
                <a:cs typeface="Microsoft Sans Serif"/>
              </a:rPr>
              <a:t>INOLVIDABLE</a:t>
            </a:r>
            <a:endParaRPr sz="3600" dirty="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410265" y="6958993"/>
            <a:ext cx="323469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9055" marR="5080" indent="-46990">
              <a:lnSpc>
                <a:spcPct val="107100"/>
              </a:lnSpc>
              <a:spcBef>
                <a:spcPts val="100"/>
              </a:spcBef>
            </a:pPr>
            <a:r>
              <a:rPr sz="2800" spc="10" dirty="0">
                <a:solidFill>
                  <a:srgbClr val="3F82AF"/>
                </a:solidFill>
                <a:latin typeface="Trebuchet MS"/>
                <a:cs typeface="Trebuchet MS"/>
              </a:rPr>
              <a:t>Filosofía</a:t>
            </a:r>
            <a:r>
              <a:rPr sz="2800" spc="25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3F82AF"/>
                </a:solidFill>
                <a:latin typeface="Trebuchet MS"/>
                <a:cs typeface="Trebuchet MS"/>
              </a:rPr>
              <a:t>y</a:t>
            </a:r>
            <a:r>
              <a:rPr sz="2800" spc="30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2800" spc="-5" dirty="0">
                <a:solidFill>
                  <a:srgbClr val="3F82AF"/>
                </a:solidFill>
                <a:latin typeface="Trebuchet MS"/>
                <a:cs typeface="Trebuchet MS"/>
              </a:rPr>
              <a:t>Prácticas </a:t>
            </a:r>
            <a:r>
              <a:rPr sz="2800" spc="-830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2800" spc="10" dirty="0">
                <a:solidFill>
                  <a:srgbClr val="3F82AF"/>
                </a:solidFill>
                <a:latin typeface="Trebuchet MS"/>
                <a:cs typeface="Trebuchet MS"/>
              </a:rPr>
              <a:t>de</a:t>
            </a:r>
            <a:r>
              <a:rPr sz="2800" spc="20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2800" spc="30" dirty="0">
                <a:solidFill>
                  <a:srgbClr val="3F82AF"/>
                </a:solidFill>
                <a:latin typeface="Trebuchet MS"/>
                <a:cs typeface="Trebuchet MS"/>
              </a:rPr>
              <a:t>Kundalini</a:t>
            </a:r>
            <a:r>
              <a:rPr sz="2800" spc="25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2800" spc="195" dirty="0">
                <a:solidFill>
                  <a:srgbClr val="3F82AF"/>
                </a:solidFill>
                <a:latin typeface="Trebuchet MS"/>
                <a:cs typeface="Trebuchet MS"/>
              </a:rPr>
              <a:t>Yoga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026569" y="6998191"/>
            <a:ext cx="413956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0504" marR="5080" indent="-218440">
              <a:lnSpc>
                <a:spcPct val="107100"/>
              </a:lnSpc>
              <a:spcBef>
                <a:spcPts val="100"/>
              </a:spcBef>
            </a:pPr>
            <a:r>
              <a:rPr sz="2800" spc="35" dirty="0">
                <a:solidFill>
                  <a:srgbClr val="3F82AF"/>
                </a:solidFill>
                <a:latin typeface="Trebuchet MS"/>
                <a:cs typeface="Trebuchet MS"/>
              </a:rPr>
              <a:t>Paseos</a:t>
            </a:r>
            <a:r>
              <a:rPr sz="2800" spc="15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2800" spc="-30" dirty="0">
                <a:solidFill>
                  <a:srgbClr val="3F82AF"/>
                </a:solidFill>
                <a:latin typeface="Trebuchet MS"/>
                <a:cs typeface="Trebuchet MS"/>
              </a:rPr>
              <a:t>en</a:t>
            </a:r>
            <a:r>
              <a:rPr sz="2800" spc="20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2800" spc="30" dirty="0">
                <a:solidFill>
                  <a:srgbClr val="3F82AF"/>
                </a:solidFill>
                <a:latin typeface="Trebuchet MS"/>
                <a:cs typeface="Trebuchet MS"/>
              </a:rPr>
              <a:t>la</a:t>
            </a:r>
            <a:r>
              <a:rPr sz="2800" spc="20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2800" spc="15" dirty="0">
                <a:solidFill>
                  <a:srgbClr val="3F82AF"/>
                </a:solidFill>
                <a:latin typeface="Trebuchet MS"/>
                <a:cs typeface="Trebuchet MS"/>
              </a:rPr>
              <a:t>naturaleza</a:t>
            </a:r>
            <a:r>
              <a:rPr sz="2800" spc="20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3F82AF"/>
                </a:solidFill>
                <a:latin typeface="Trebuchet MS"/>
                <a:cs typeface="Trebuchet MS"/>
              </a:rPr>
              <a:t>y </a:t>
            </a:r>
            <a:r>
              <a:rPr sz="2800" spc="-825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2800" spc="-30" dirty="0">
                <a:solidFill>
                  <a:srgbClr val="3F82AF"/>
                </a:solidFill>
                <a:latin typeface="Trebuchet MS"/>
                <a:cs typeface="Trebuchet MS"/>
              </a:rPr>
              <a:t>cultura</a:t>
            </a:r>
            <a:r>
              <a:rPr sz="2800" spc="25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2800" spc="-20" dirty="0">
                <a:solidFill>
                  <a:srgbClr val="3F82AF"/>
                </a:solidFill>
                <a:latin typeface="Trebuchet MS"/>
                <a:cs typeface="Trebuchet MS"/>
              </a:rPr>
              <a:t>típica</a:t>
            </a:r>
            <a:r>
              <a:rPr sz="2800" spc="25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2800" spc="10" dirty="0">
                <a:solidFill>
                  <a:srgbClr val="3F82AF"/>
                </a:solidFill>
                <a:latin typeface="Trebuchet MS"/>
                <a:cs typeface="Trebuchet MS"/>
              </a:rPr>
              <a:t>de</a:t>
            </a:r>
            <a:r>
              <a:rPr sz="2800" spc="30" dirty="0">
                <a:solidFill>
                  <a:srgbClr val="3F82AF"/>
                </a:solidFill>
                <a:latin typeface="Trebuchet MS"/>
                <a:cs typeface="Trebuchet MS"/>
              </a:rPr>
              <a:t> Cusco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861520" y="6998191"/>
            <a:ext cx="4733925" cy="93980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40"/>
              </a:spcBef>
            </a:pPr>
            <a:r>
              <a:rPr sz="2800" spc="-10" dirty="0">
                <a:solidFill>
                  <a:srgbClr val="3F82AF"/>
                </a:solidFill>
                <a:latin typeface="Trebuchet MS"/>
                <a:cs typeface="Trebuchet MS"/>
              </a:rPr>
              <a:t>Círculo</a:t>
            </a:r>
            <a:r>
              <a:rPr sz="2800" spc="25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2800" spc="10" dirty="0">
                <a:solidFill>
                  <a:srgbClr val="3F82AF"/>
                </a:solidFill>
                <a:latin typeface="Trebuchet MS"/>
                <a:cs typeface="Trebuchet MS"/>
              </a:rPr>
              <a:t>de</a:t>
            </a:r>
            <a:r>
              <a:rPr sz="2800" spc="30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2800" spc="10" dirty="0">
                <a:solidFill>
                  <a:srgbClr val="3F82AF"/>
                </a:solidFill>
                <a:latin typeface="Trebuchet MS"/>
                <a:cs typeface="Trebuchet MS"/>
              </a:rPr>
              <a:t>sonidos</a:t>
            </a:r>
            <a:r>
              <a:rPr sz="2800" spc="25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2800" spc="-25" dirty="0">
                <a:solidFill>
                  <a:srgbClr val="3F82AF"/>
                </a:solidFill>
                <a:latin typeface="Trebuchet MS"/>
                <a:cs typeface="Trebuchet MS"/>
              </a:rPr>
              <a:t>sanadores.</a:t>
            </a:r>
            <a:endParaRPr sz="28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240"/>
              </a:spcBef>
            </a:pPr>
            <a:r>
              <a:rPr sz="2800" spc="15" dirty="0">
                <a:solidFill>
                  <a:srgbClr val="3F82AF"/>
                </a:solidFill>
                <a:latin typeface="Trebuchet MS"/>
                <a:cs typeface="Trebuchet MS"/>
              </a:rPr>
              <a:t>Ceremonia</a:t>
            </a:r>
            <a:r>
              <a:rPr sz="2800" spc="20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2800" spc="-10" dirty="0">
                <a:solidFill>
                  <a:srgbClr val="3F82AF"/>
                </a:solidFill>
                <a:latin typeface="Trebuchet MS"/>
                <a:cs typeface="Trebuchet MS"/>
              </a:rPr>
              <a:t>Andina.</a:t>
            </a:r>
            <a:endParaRPr sz="2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3F82A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90870" y="3345743"/>
            <a:ext cx="828674" cy="82865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892485" y="2345027"/>
            <a:ext cx="857249" cy="82867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20496" y="4400701"/>
            <a:ext cx="885824" cy="82865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920496" y="5328528"/>
            <a:ext cx="847724" cy="82865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759836" y="6465356"/>
            <a:ext cx="1085849" cy="48575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870783" y="7211994"/>
            <a:ext cx="828674" cy="82865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861273" y="1356597"/>
            <a:ext cx="857249" cy="82867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931073" y="8315797"/>
            <a:ext cx="790574" cy="723899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2139929" y="1551526"/>
            <a:ext cx="3624579" cy="743658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s-MX" sz="2400" dirty="0">
                <a:solidFill>
                  <a:srgbClr val="FFFFFF"/>
                </a:solidFill>
                <a:latin typeface="Microsoft Sans Serif"/>
                <a:cs typeface="Microsoft Sans Serif"/>
              </a:rPr>
              <a:t>AC</a:t>
            </a:r>
            <a:r>
              <a:rPr lang="es-MX" sz="2400" cap="small" dirty="0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r>
              <a:rPr lang="es-MX" sz="2400" dirty="0">
                <a:solidFill>
                  <a:srgbClr val="FFFFFF"/>
                </a:solidFill>
                <a:latin typeface="Microsoft Sans Serif"/>
                <a:cs typeface="Microsoft Sans Serif"/>
              </a:rPr>
              <a:t>PTACI</a:t>
            </a:r>
            <a:r>
              <a:rPr lang="es-MX" sz="2400" cap="small" dirty="0">
                <a:solidFill>
                  <a:srgbClr val="FFFFFF"/>
                </a:solidFill>
                <a:latin typeface="Microsoft Sans Serif"/>
                <a:cs typeface="Microsoft Sans Serif"/>
              </a:rPr>
              <a:t>ÓN</a:t>
            </a:r>
            <a:endParaRPr lang="es-MX" sz="2400" dirty="0">
              <a:latin typeface="Microsoft Sans Serif"/>
              <a:cs typeface="Microsoft Sans Serif"/>
            </a:endParaRPr>
          </a:p>
          <a:p>
            <a:pPr marL="12700" marR="5080">
              <a:lnSpc>
                <a:spcPts val="7800"/>
              </a:lnSpc>
              <a:spcBef>
                <a:spcPts val="570"/>
              </a:spcBef>
            </a:pPr>
            <a:r>
              <a:rPr lang="es-MX" sz="2400" cap="small" dirty="0">
                <a:solidFill>
                  <a:srgbClr val="FFFFFF"/>
                </a:solidFill>
                <a:latin typeface="Microsoft Sans Serif"/>
                <a:cs typeface="Microsoft Sans Serif"/>
              </a:rPr>
              <a:t>C</a:t>
            </a:r>
            <a:r>
              <a:rPr lang="es-MX" sz="2400" dirty="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lang="es-MX" sz="2400" cap="small" dirty="0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r>
              <a:rPr lang="es-MX" sz="2400" dirty="0">
                <a:solidFill>
                  <a:srgbClr val="FFFFFF"/>
                </a:solidFill>
                <a:latin typeface="Microsoft Sans Serif"/>
                <a:cs typeface="Microsoft Sans Serif"/>
              </a:rPr>
              <a:t>ATIVIDAD CO</a:t>
            </a:r>
            <a:r>
              <a:rPr lang="es-MX" sz="2400" cap="small" dirty="0">
                <a:solidFill>
                  <a:srgbClr val="FFFFFF"/>
                </a:solidFill>
                <a:latin typeface="Microsoft Sans Serif"/>
                <a:cs typeface="Microsoft Sans Serif"/>
              </a:rPr>
              <a:t>M</a:t>
            </a:r>
            <a:r>
              <a:rPr lang="es-MX" sz="2400" dirty="0">
                <a:solidFill>
                  <a:srgbClr val="FFFFFF"/>
                </a:solidFill>
                <a:latin typeface="Microsoft Sans Serif"/>
                <a:cs typeface="Microsoft Sans Serif"/>
              </a:rPr>
              <a:t>PRO</a:t>
            </a:r>
            <a:r>
              <a:rPr lang="es-MX" sz="2400" cap="small" dirty="0">
                <a:solidFill>
                  <a:srgbClr val="FFFFFF"/>
                </a:solidFill>
                <a:latin typeface="Microsoft Sans Serif"/>
                <a:cs typeface="Microsoft Sans Serif"/>
              </a:rPr>
              <a:t>M</a:t>
            </a:r>
            <a:r>
              <a:rPr lang="es-MX" sz="2400" dirty="0">
                <a:solidFill>
                  <a:srgbClr val="FFFFFF"/>
                </a:solidFill>
                <a:latin typeface="Microsoft Sans Serif"/>
                <a:cs typeface="Microsoft Sans Serif"/>
              </a:rPr>
              <a:t>ISO CO</a:t>
            </a:r>
            <a:r>
              <a:rPr lang="es-MX" sz="2400" cap="small" dirty="0">
                <a:solidFill>
                  <a:srgbClr val="FFFFFF"/>
                </a:solidFill>
                <a:latin typeface="Microsoft Sans Serif"/>
                <a:cs typeface="Microsoft Sans Serif"/>
              </a:rPr>
              <a:t>M</a:t>
            </a:r>
            <a:r>
              <a:rPr lang="es-MX" sz="2400" dirty="0">
                <a:solidFill>
                  <a:srgbClr val="FFFFFF"/>
                </a:solidFill>
                <a:latin typeface="Microsoft Sans Serif"/>
                <a:cs typeface="Microsoft Sans Serif"/>
              </a:rPr>
              <a:t>PASI</a:t>
            </a:r>
            <a:r>
              <a:rPr lang="es-MX" sz="2400" cap="small" dirty="0">
                <a:solidFill>
                  <a:srgbClr val="FFFFFF"/>
                </a:solidFill>
                <a:latin typeface="Microsoft Sans Serif"/>
                <a:cs typeface="Microsoft Sans Serif"/>
              </a:rPr>
              <a:t>ÓN</a:t>
            </a:r>
            <a:r>
              <a:rPr lang="es-MX" sz="24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</a:p>
          <a:p>
            <a:pPr marL="12700" marR="5080">
              <a:lnSpc>
                <a:spcPts val="7800"/>
              </a:lnSpc>
              <a:spcBef>
                <a:spcPts val="570"/>
              </a:spcBef>
            </a:pPr>
            <a:r>
              <a:rPr lang="es-MX" sz="2400" dirty="0">
                <a:solidFill>
                  <a:srgbClr val="FFFFFF"/>
                </a:solidFill>
                <a:latin typeface="Microsoft Sans Serif"/>
                <a:cs typeface="Microsoft Sans Serif"/>
              </a:rPr>
              <a:t>V</a:t>
            </a:r>
            <a:r>
              <a:rPr lang="es-MX" sz="2400" cap="small" dirty="0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r>
              <a:rPr lang="es-MX" sz="2400" dirty="0">
                <a:solidFill>
                  <a:srgbClr val="FFFFFF"/>
                </a:solidFill>
                <a:latin typeface="Microsoft Sans Serif"/>
                <a:cs typeface="Microsoft Sans Serif"/>
              </a:rPr>
              <a:t>RDAD </a:t>
            </a:r>
          </a:p>
          <a:p>
            <a:pPr marL="12700" marR="5080">
              <a:lnSpc>
                <a:spcPts val="7800"/>
              </a:lnSpc>
              <a:spcBef>
                <a:spcPts val="570"/>
              </a:spcBef>
            </a:pPr>
            <a:r>
              <a:rPr lang="es-MX" sz="2400" dirty="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lang="es-MX" sz="2400" cap="small" dirty="0">
                <a:solidFill>
                  <a:srgbClr val="FFFFFF"/>
                </a:solidFill>
                <a:latin typeface="Microsoft Sans Serif"/>
                <a:cs typeface="Microsoft Sans Serif"/>
              </a:rPr>
              <a:t>N</a:t>
            </a:r>
            <a:r>
              <a:rPr lang="es-MX" sz="2400" dirty="0">
                <a:solidFill>
                  <a:srgbClr val="FFFFFF"/>
                </a:solidFill>
                <a:latin typeface="Microsoft Sans Serif"/>
                <a:cs typeface="Microsoft Sans Serif"/>
              </a:rPr>
              <a:t>TUICI</a:t>
            </a:r>
            <a:r>
              <a:rPr lang="es-MX" sz="2400" cap="small" dirty="0">
                <a:solidFill>
                  <a:srgbClr val="FFFFFF"/>
                </a:solidFill>
                <a:latin typeface="Microsoft Sans Serif"/>
                <a:cs typeface="Microsoft Sans Serif"/>
              </a:rPr>
              <a:t>ÓN</a:t>
            </a:r>
            <a:r>
              <a:rPr lang="es-MX" sz="2400" dirty="0">
                <a:solidFill>
                  <a:srgbClr val="FFFFFF"/>
                </a:solidFill>
                <a:latin typeface="Microsoft Sans Serif"/>
                <a:cs typeface="Microsoft Sans Serif"/>
              </a:rPr>
              <a:t> G</a:t>
            </a:r>
            <a:r>
              <a:rPr lang="es-MX" sz="2400" cap="small" dirty="0">
                <a:solidFill>
                  <a:srgbClr val="FFFFFF"/>
                </a:solidFill>
                <a:latin typeface="Microsoft Sans Serif"/>
                <a:cs typeface="Microsoft Sans Serif"/>
              </a:rPr>
              <a:t>ENE</a:t>
            </a:r>
            <a:r>
              <a:rPr lang="es-MX" sz="2400" dirty="0">
                <a:solidFill>
                  <a:srgbClr val="FFFFFF"/>
                </a:solidFill>
                <a:latin typeface="Microsoft Sans Serif"/>
                <a:cs typeface="Microsoft Sans Serif"/>
              </a:rPr>
              <a:t>ROSIDAD RADIA</a:t>
            </a:r>
            <a:r>
              <a:rPr lang="es-MX" sz="2400" cap="small" dirty="0">
                <a:solidFill>
                  <a:srgbClr val="FFFFFF"/>
                </a:solidFill>
                <a:latin typeface="Microsoft Sans Serif"/>
                <a:cs typeface="Microsoft Sans Serif"/>
              </a:rPr>
              <a:t>NC</a:t>
            </a:r>
            <a:r>
              <a:rPr lang="es-MX" sz="2400" dirty="0">
                <a:solidFill>
                  <a:srgbClr val="FFFFFF"/>
                </a:solidFill>
                <a:latin typeface="Microsoft Sans Serif"/>
                <a:cs typeface="Microsoft Sans Serif"/>
              </a:rPr>
              <a:t>IA</a:t>
            </a:r>
            <a:endParaRPr lang="es-MX" sz="2400" dirty="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733062" y="3997542"/>
            <a:ext cx="4953737" cy="22801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46430" algn="l"/>
              </a:tabLst>
            </a:pPr>
            <a:r>
              <a:rPr lang="es-MX" sz="4800" dirty="0">
                <a:solidFill>
                  <a:srgbClr val="FDFBED"/>
                </a:solidFill>
                <a:latin typeface="Microsoft Sans Serif"/>
                <a:cs typeface="Microsoft Sans Serif"/>
              </a:rPr>
              <a:t>8	virtudes</a:t>
            </a:r>
            <a:endParaRPr lang="es-MX" sz="4800" dirty="0">
              <a:latin typeface="Microsoft Sans Serif"/>
              <a:cs typeface="Microsoft Sans Serif"/>
            </a:endParaRPr>
          </a:p>
          <a:p>
            <a:pPr marL="108585">
              <a:lnSpc>
                <a:spcPct val="100000"/>
              </a:lnSpc>
              <a:spcBef>
                <a:spcPts val="165"/>
              </a:spcBef>
              <a:tabLst>
                <a:tab pos="742315" algn="l"/>
              </a:tabLst>
            </a:pPr>
            <a:r>
              <a:rPr lang="es-MX" sz="4800" dirty="0">
                <a:solidFill>
                  <a:srgbClr val="FDFBED"/>
                </a:solidFill>
                <a:latin typeface="Microsoft Sans Serif"/>
                <a:cs typeface="Microsoft Sans Serif"/>
              </a:rPr>
              <a:t>8	</a:t>
            </a:r>
            <a:r>
              <a:rPr lang="es-MX" sz="4800" dirty="0" err="1">
                <a:solidFill>
                  <a:srgbClr val="FDFBED"/>
                </a:solidFill>
                <a:latin typeface="Microsoft Sans Serif"/>
                <a:cs typeface="Microsoft Sans Serif"/>
              </a:rPr>
              <a:t>chakras</a:t>
            </a:r>
            <a:endParaRPr lang="es-MX" sz="4800" dirty="0">
              <a:latin typeface="Microsoft Sans Serif"/>
              <a:cs typeface="Microsoft Sans Serif"/>
            </a:endParaRPr>
          </a:p>
          <a:p>
            <a:pPr marL="194945">
              <a:lnSpc>
                <a:spcPct val="100000"/>
              </a:lnSpc>
              <a:spcBef>
                <a:spcPts val="165"/>
              </a:spcBef>
              <a:tabLst>
                <a:tab pos="828675" algn="l"/>
              </a:tabLst>
            </a:pPr>
            <a:r>
              <a:rPr lang="es-MX" sz="4800" dirty="0">
                <a:solidFill>
                  <a:srgbClr val="FDFBED"/>
                </a:solidFill>
                <a:latin typeface="Microsoft Sans Serif"/>
                <a:cs typeface="Microsoft Sans Serif"/>
              </a:rPr>
              <a:t>8	fuerzas</a:t>
            </a:r>
            <a:endParaRPr lang="es-MX" sz="4800" dirty="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157039" y="6709439"/>
            <a:ext cx="4671695" cy="1149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9580" marR="5080" indent="-437515">
              <a:lnSpc>
                <a:spcPct val="120900"/>
              </a:lnSpc>
              <a:spcBef>
                <a:spcPts val="100"/>
              </a:spcBef>
            </a:pPr>
            <a:r>
              <a:rPr sz="3050" spc="-120" dirty="0">
                <a:solidFill>
                  <a:srgbClr val="FDFBED"/>
                </a:solidFill>
                <a:latin typeface="Microsoft Sans Serif"/>
                <a:cs typeface="Microsoft Sans Serif"/>
              </a:rPr>
              <a:t>B</a:t>
            </a:r>
            <a:r>
              <a:rPr sz="3050" spc="-220" dirty="0">
                <a:solidFill>
                  <a:srgbClr val="FDFBED"/>
                </a:solidFill>
                <a:latin typeface="Microsoft Sans Serif"/>
                <a:cs typeface="Microsoft Sans Serif"/>
              </a:rPr>
              <a:t>A</a:t>
            </a:r>
            <a:r>
              <a:rPr sz="3050" spc="-50" dirty="0">
                <a:solidFill>
                  <a:srgbClr val="FDFBED"/>
                </a:solidFill>
                <a:latin typeface="Microsoft Sans Serif"/>
                <a:cs typeface="Microsoft Sans Serif"/>
              </a:rPr>
              <a:t>s</a:t>
            </a:r>
            <a:r>
              <a:rPr sz="3050" spc="-220" dirty="0">
                <a:solidFill>
                  <a:srgbClr val="FDFBED"/>
                </a:solidFill>
                <a:latin typeface="Microsoft Sans Serif"/>
                <a:cs typeface="Microsoft Sans Serif"/>
              </a:rPr>
              <a:t>A</a:t>
            </a:r>
            <a:r>
              <a:rPr sz="3050" spc="555" dirty="0">
                <a:solidFill>
                  <a:srgbClr val="FDFBED"/>
                </a:solidFill>
                <a:latin typeface="Microsoft Sans Serif"/>
                <a:cs typeface="Microsoft Sans Serif"/>
              </a:rPr>
              <a:t>d</a:t>
            </a:r>
            <a:r>
              <a:rPr sz="3050" spc="790" dirty="0">
                <a:solidFill>
                  <a:srgbClr val="FDFBED"/>
                </a:solidFill>
                <a:latin typeface="Microsoft Sans Serif"/>
                <a:cs typeface="Microsoft Sans Serif"/>
              </a:rPr>
              <a:t>o</a:t>
            </a:r>
            <a:r>
              <a:rPr sz="3050" spc="285" dirty="0">
                <a:solidFill>
                  <a:srgbClr val="FDFBED"/>
                </a:solidFill>
                <a:latin typeface="Microsoft Sans Serif"/>
                <a:cs typeface="Microsoft Sans Serif"/>
              </a:rPr>
              <a:t> </a:t>
            </a:r>
            <a:r>
              <a:rPr sz="3050" cap="small" spc="-125" dirty="0">
                <a:solidFill>
                  <a:srgbClr val="FDFBED"/>
                </a:solidFill>
                <a:latin typeface="Microsoft Sans Serif"/>
                <a:cs typeface="Microsoft Sans Serif"/>
              </a:rPr>
              <a:t>e</a:t>
            </a:r>
            <a:r>
              <a:rPr sz="3050" cap="small" spc="655" dirty="0">
                <a:solidFill>
                  <a:srgbClr val="FDFBED"/>
                </a:solidFill>
                <a:latin typeface="Microsoft Sans Serif"/>
                <a:cs typeface="Microsoft Sans Serif"/>
              </a:rPr>
              <a:t>n</a:t>
            </a:r>
            <a:r>
              <a:rPr sz="3050" spc="285" dirty="0">
                <a:solidFill>
                  <a:srgbClr val="FDFBED"/>
                </a:solidFill>
                <a:latin typeface="Microsoft Sans Serif"/>
                <a:cs typeface="Microsoft Sans Serif"/>
              </a:rPr>
              <a:t> </a:t>
            </a:r>
            <a:r>
              <a:rPr sz="3050" cap="small" spc="-125" dirty="0">
                <a:solidFill>
                  <a:srgbClr val="FDFBED"/>
                </a:solidFill>
                <a:latin typeface="Microsoft Sans Serif"/>
                <a:cs typeface="Microsoft Sans Serif"/>
              </a:rPr>
              <a:t>e</a:t>
            </a:r>
            <a:r>
              <a:rPr sz="3050" cap="small" spc="650" dirty="0">
                <a:solidFill>
                  <a:srgbClr val="FDFBED"/>
                </a:solidFill>
                <a:latin typeface="Microsoft Sans Serif"/>
                <a:cs typeface="Microsoft Sans Serif"/>
              </a:rPr>
              <a:t>n</a:t>
            </a:r>
            <a:r>
              <a:rPr sz="3050" cap="small" spc="-160" dirty="0">
                <a:solidFill>
                  <a:srgbClr val="FDFBED"/>
                </a:solidFill>
                <a:latin typeface="Microsoft Sans Serif"/>
                <a:cs typeface="Microsoft Sans Serif"/>
              </a:rPr>
              <a:t>s</a:t>
            </a:r>
            <a:r>
              <a:rPr sz="3050" cap="small" spc="-125" dirty="0">
                <a:solidFill>
                  <a:srgbClr val="FDFBED"/>
                </a:solidFill>
                <a:latin typeface="Microsoft Sans Serif"/>
                <a:cs typeface="Microsoft Sans Serif"/>
              </a:rPr>
              <a:t>e</a:t>
            </a:r>
            <a:r>
              <a:rPr sz="3050" spc="220" dirty="0">
                <a:solidFill>
                  <a:srgbClr val="FDFBED"/>
                </a:solidFill>
                <a:latin typeface="Microsoft Sans Serif"/>
                <a:cs typeface="Microsoft Sans Serif"/>
              </a:rPr>
              <a:t>Ñ</a:t>
            </a:r>
            <a:r>
              <a:rPr sz="3050" spc="-220" dirty="0">
                <a:solidFill>
                  <a:srgbClr val="FDFBED"/>
                </a:solidFill>
                <a:latin typeface="Microsoft Sans Serif"/>
                <a:cs typeface="Microsoft Sans Serif"/>
              </a:rPr>
              <a:t>A</a:t>
            </a:r>
            <a:r>
              <a:rPr sz="3050" cap="small" spc="650" dirty="0">
                <a:solidFill>
                  <a:srgbClr val="FDFBED"/>
                </a:solidFill>
                <a:latin typeface="Microsoft Sans Serif"/>
                <a:cs typeface="Microsoft Sans Serif"/>
              </a:rPr>
              <a:t>n</a:t>
            </a:r>
            <a:r>
              <a:rPr sz="3050" cap="small" spc="215" dirty="0">
                <a:solidFill>
                  <a:srgbClr val="FDFBED"/>
                </a:solidFill>
                <a:latin typeface="Microsoft Sans Serif"/>
                <a:cs typeface="Microsoft Sans Serif"/>
              </a:rPr>
              <a:t>z</a:t>
            </a:r>
            <a:r>
              <a:rPr sz="3050" spc="-220" dirty="0">
                <a:solidFill>
                  <a:srgbClr val="FDFBED"/>
                </a:solidFill>
                <a:latin typeface="Microsoft Sans Serif"/>
                <a:cs typeface="Microsoft Sans Serif"/>
              </a:rPr>
              <a:t>A</a:t>
            </a:r>
            <a:r>
              <a:rPr sz="3050" spc="-35" dirty="0">
                <a:solidFill>
                  <a:srgbClr val="FDFBED"/>
                </a:solidFill>
                <a:latin typeface="Microsoft Sans Serif"/>
                <a:cs typeface="Microsoft Sans Serif"/>
              </a:rPr>
              <a:t>s </a:t>
            </a:r>
            <a:r>
              <a:rPr sz="3050" spc="555" dirty="0">
                <a:solidFill>
                  <a:srgbClr val="FDFBED"/>
                </a:solidFill>
                <a:latin typeface="Microsoft Sans Serif"/>
                <a:cs typeface="Microsoft Sans Serif"/>
              </a:rPr>
              <a:t>d</a:t>
            </a:r>
            <a:r>
              <a:rPr sz="3050" cap="small" spc="-120" dirty="0">
                <a:solidFill>
                  <a:srgbClr val="FDFBED"/>
                </a:solidFill>
                <a:latin typeface="Microsoft Sans Serif"/>
                <a:cs typeface="Microsoft Sans Serif"/>
              </a:rPr>
              <a:t>e</a:t>
            </a:r>
            <a:r>
              <a:rPr sz="3050" spc="285" dirty="0">
                <a:solidFill>
                  <a:srgbClr val="FDFBED"/>
                </a:solidFill>
                <a:latin typeface="Microsoft Sans Serif"/>
                <a:cs typeface="Microsoft Sans Serif"/>
              </a:rPr>
              <a:t> </a:t>
            </a:r>
            <a:r>
              <a:rPr sz="3050" spc="-150" dirty="0">
                <a:solidFill>
                  <a:srgbClr val="FDFBED"/>
                </a:solidFill>
                <a:latin typeface="Microsoft Sans Serif"/>
                <a:cs typeface="Microsoft Sans Serif"/>
              </a:rPr>
              <a:t>K</a:t>
            </a:r>
            <a:r>
              <a:rPr sz="3050" spc="120" dirty="0">
                <a:solidFill>
                  <a:srgbClr val="FDFBED"/>
                </a:solidFill>
                <a:latin typeface="Microsoft Sans Serif"/>
                <a:cs typeface="Microsoft Sans Serif"/>
              </a:rPr>
              <a:t>U</a:t>
            </a:r>
            <a:r>
              <a:rPr sz="3050" cap="small" spc="650" dirty="0">
                <a:solidFill>
                  <a:srgbClr val="FDFBED"/>
                </a:solidFill>
                <a:latin typeface="Microsoft Sans Serif"/>
                <a:cs typeface="Microsoft Sans Serif"/>
              </a:rPr>
              <a:t>n</a:t>
            </a:r>
            <a:r>
              <a:rPr sz="3050" spc="555" dirty="0">
                <a:solidFill>
                  <a:srgbClr val="FDFBED"/>
                </a:solidFill>
                <a:latin typeface="Microsoft Sans Serif"/>
                <a:cs typeface="Microsoft Sans Serif"/>
              </a:rPr>
              <a:t>d</a:t>
            </a:r>
            <a:r>
              <a:rPr sz="3050" spc="-220" dirty="0">
                <a:solidFill>
                  <a:srgbClr val="FDFBED"/>
                </a:solidFill>
                <a:latin typeface="Microsoft Sans Serif"/>
                <a:cs typeface="Microsoft Sans Serif"/>
              </a:rPr>
              <a:t>A</a:t>
            </a:r>
            <a:r>
              <a:rPr sz="3050" cap="small" spc="95" dirty="0">
                <a:solidFill>
                  <a:srgbClr val="FDFBED"/>
                </a:solidFill>
                <a:latin typeface="Microsoft Sans Serif"/>
                <a:cs typeface="Microsoft Sans Serif"/>
              </a:rPr>
              <a:t>l</a:t>
            </a:r>
            <a:r>
              <a:rPr sz="3050" spc="170" dirty="0">
                <a:solidFill>
                  <a:srgbClr val="FDFBED"/>
                </a:solidFill>
                <a:latin typeface="Microsoft Sans Serif"/>
                <a:cs typeface="Microsoft Sans Serif"/>
              </a:rPr>
              <a:t>i</a:t>
            </a:r>
            <a:r>
              <a:rPr sz="3050" cap="small" spc="650" dirty="0">
                <a:solidFill>
                  <a:srgbClr val="FDFBED"/>
                </a:solidFill>
                <a:latin typeface="Microsoft Sans Serif"/>
                <a:cs typeface="Microsoft Sans Serif"/>
              </a:rPr>
              <a:t>n</a:t>
            </a:r>
            <a:r>
              <a:rPr sz="3050" spc="175" dirty="0">
                <a:solidFill>
                  <a:srgbClr val="FDFBED"/>
                </a:solidFill>
                <a:latin typeface="Microsoft Sans Serif"/>
                <a:cs typeface="Microsoft Sans Serif"/>
              </a:rPr>
              <a:t>i</a:t>
            </a:r>
            <a:r>
              <a:rPr sz="3050" spc="285" dirty="0">
                <a:solidFill>
                  <a:srgbClr val="FDFBED"/>
                </a:solidFill>
                <a:latin typeface="Microsoft Sans Serif"/>
                <a:cs typeface="Microsoft Sans Serif"/>
              </a:rPr>
              <a:t> </a:t>
            </a:r>
            <a:r>
              <a:rPr sz="3050" spc="-150" dirty="0">
                <a:solidFill>
                  <a:srgbClr val="FDFBED"/>
                </a:solidFill>
                <a:latin typeface="Microsoft Sans Serif"/>
                <a:cs typeface="Microsoft Sans Serif"/>
              </a:rPr>
              <a:t>Y</a:t>
            </a:r>
            <a:r>
              <a:rPr sz="3050" spc="785" dirty="0">
                <a:solidFill>
                  <a:srgbClr val="FDFBED"/>
                </a:solidFill>
                <a:latin typeface="Microsoft Sans Serif"/>
                <a:cs typeface="Microsoft Sans Serif"/>
              </a:rPr>
              <a:t>o</a:t>
            </a:r>
            <a:r>
              <a:rPr sz="3050" spc="550" dirty="0">
                <a:solidFill>
                  <a:srgbClr val="FDFBED"/>
                </a:solidFill>
                <a:latin typeface="Microsoft Sans Serif"/>
                <a:cs typeface="Microsoft Sans Serif"/>
              </a:rPr>
              <a:t>g</a:t>
            </a:r>
            <a:r>
              <a:rPr sz="3050" spc="-215" dirty="0">
                <a:solidFill>
                  <a:srgbClr val="FDFBED"/>
                </a:solidFill>
                <a:latin typeface="Microsoft Sans Serif"/>
                <a:cs typeface="Microsoft Sans Serif"/>
              </a:rPr>
              <a:t>A</a:t>
            </a:r>
            <a:endParaRPr sz="3050">
              <a:latin typeface="Microsoft Sans Serif"/>
              <a:cs typeface="Microsoft Sans Serif"/>
            </a:endParaRPr>
          </a:p>
        </p:txBody>
      </p:sp>
      <p:sp>
        <p:nvSpPr>
          <p:cNvPr id="15" name="object 14">
            <a:extLst>
              <a:ext uri="{FF2B5EF4-FFF2-40B4-BE49-F238E27FC236}">
                <a16:creationId xmlns:a16="http://schemas.microsoft.com/office/drawing/2014/main" id="{78DC581F-45A4-D379-2A97-BBC3A770A37F}"/>
              </a:ext>
            </a:extLst>
          </p:cNvPr>
          <p:cNvSpPr txBox="1"/>
          <p:nvPr/>
        </p:nvSpPr>
        <p:spPr>
          <a:xfrm>
            <a:off x="2510928" y="2812713"/>
            <a:ext cx="5867400" cy="5420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1630">
              <a:lnSpc>
                <a:spcPct val="120900"/>
              </a:lnSpc>
              <a:spcBef>
                <a:spcPts val="100"/>
              </a:spcBef>
            </a:pPr>
            <a:r>
              <a:rPr lang="es-MX" sz="3050" dirty="0">
                <a:solidFill>
                  <a:srgbClr val="FDFBED"/>
                </a:solidFill>
                <a:latin typeface="+mj-lt"/>
                <a:cs typeface="Microsoft Sans Serif"/>
              </a:rPr>
              <a:t>EN  ESTE VIAJE INTEGRARÁS TUS: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7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729524" y="7481201"/>
              <a:ext cx="14832330" cy="47625"/>
            </a:xfrm>
            <a:custGeom>
              <a:avLst/>
              <a:gdLst/>
              <a:ahLst/>
              <a:cxnLst/>
              <a:rect l="l" t="t" r="r" b="b"/>
              <a:pathLst>
                <a:path w="14832330" h="47625">
                  <a:moveTo>
                    <a:pt x="6353175" y="0"/>
                  </a:moveTo>
                  <a:lnTo>
                    <a:pt x="0" y="0"/>
                  </a:lnTo>
                  <a:lnTo>
                    <a:pt x="0" y="47625"/>
                  </a:lnTo>
                  <a:lnTo>
                    <a:pt x="6353175" y="47625"/>
                  </a:lnTo>
                  <a:lnTo>
                    <a:pt x="6353175" y="0"/>
                  </a:lnTo>
                  <a:close/>
                </a:path>
                <a:path w="14832330" h="47625">
                  <a:moveTo>
                    <a:pt x="14832102" y="0"/>
                  </a:moveTo>
                  <a:lnTo>
                    <a:pt x="8478926" y="0"/>
                  </a:lnTo>
                  <a:lnTo>
                    <a:pt x="8478926" y="47625"/>
                  </a:lnTo>
                  <a:lnTo>
                    <a:pt x="14832102" y="47625"/>
                  </a:lnTo>
                  <a:lnTo>
                    <a:pt x="14832102" y="0"/>
                  </a:lnTo>
                  <a:close/>
                </a:path>
              </a:pathLst>
            </a:custGeom>
            <a:solidFill>
              <a:srgbClr val="3F82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845243" y="3387468"/>
            <a:ext cx="10597515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  <a:tabLst>
                <a:tab pos="1360170" algn="l"/>
                <a:tab pos="2738755" algn="l"/>
                <a:tab pos="6161405" algn="l"/>
              </a:tabLst>
            </a:pPr>
            <a:r>
              <a:rPr lang="es-PE" sz="4000" spc="550" dirty="0">
                <a:solidFill>
                  <a:srgbClr val="3F82AF"/>
                </a:solidFill>
                <a:latin typeface="Trebuchet MS"/>
                <a:cs typeface="Trebuchet MS"/>
              </a:rPr>
              <a:t>VIVE UNA EXPERIENCIA ÚNICA DE AUTO – VALOR, FORTALEZA ESPIRITUAL E INFINITO AMOR</a:t>
            </a:r>
            <a:endParaRPr lang="es-PE" sz="4000" dirty="0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182796" y="6998038"/>
            <a:ext cx="1924685" cy="816610"/>
          </a:xfrm>
          <a:custGeom>
            <a:avLst/>
            <a:gdLst/>
            <a:ahLst/>
            <a:cxnLst/>
            <a:rect l="l" t="t" r="r" b="b"/>
            <a:pathLst>
              <a:path w="1924684" h="816609">
                <a:moveTo>
                  <a:pt x="810216" y="487680"/>
                </a:moveTo>
                <a:lnTo>
                  <a:pt x="546819" y="487680"/>
                </a:lnTo>
                <a:lnTo>
                  <a:pt x="562286" y="468630"/>
                </a:lnTo>
                <a:lnTo>
                  <a:pt x="577753" y="450850"/>
                </a:lnTo>
                <a:lnTo>
                  <a:pt x="592938" y="433070"/>
                </a:lnTo>
                <a:lnTo>
                  <a:pt x="624385" y="394970"/>
                </a:lnTo>
                <a:lnTo>
                  <a:pt x="664610" y="365760"/>
                </a:lnTo>
                <a:lnTo>
                  <a:pt x="688847" y="356870"/>
                </a:lnTo>
                <a:lnTo>
                  <a:pt x="700500" y="351790"/>
                </a:lnTo>
                <a:lnTo>
                  <a:pt x="710266" y="345440"/>
                </a:lnTo>
                <a:lnTo>
                  <a:pt x="718457" y="337820"/>
                </a:lnTo>
                <a:lnTo>
                  <a:pt x="725387" y="326390"/>
                </a:lnTo>
                <a:lnTo>
                  <a:pt x="739174" y="302260"/>
                </a:lnTo>
                <a:lnTo>
                  <a:pt x="753477" y="278130"/>
                </a:lnTo>
                <a:lnTo>
                  <a:pt x="767806" y="255270"/>
                </a:lnTo>
                <a:lnTo>
                  <a:pt x="781673" y="231140"/>
                </a:lnTo>
                <a:lnTo>
                  <a:pt x="792695" y="212090"/>
                </a:lnTo>
                <a:lnTo>
                  <a:pt x="805969" y="195580"/>
                </a:lnTo>
                <a:lnTo>
                  <a:pt x="823887" y="184150"/>
                </a:lnTo>
                <a:lnTo>
                  <a:pt x="848841" y="179070"/>
                </a:lnTo>
                <a:lnTo>
                  <a:pt x="841216" y="151130"/>
                </a:lnTo>
                <a:lnTo>
                  <a:pt x="847680" y="129540"/>
                </a:lnTo>
                <a:lnTo>
                  <a:pt x="862323" y="110490"/>
                </a:lnTo>
                <a:lnTo>
                  <a:pt x="879235" y="93980"/>
                </a:lnTo>
                <a:lnTo>
                  <a:pt x="900493" y="69850"/>
                </a:lnTo>
                <a:lnTo>
                  <a:pt x="966103" y="0"/>
                </a:lnTo>
                <a:lnTo>
                  <a:pt x="978778" y="24130"/>
                </a:lnTo>
                <a:lnTo>
                  <a:pt x="991092" y="48260"/>
                </a:lnTo>
                <a:lnTo>
                  <a:pt x="1002790" y="72390"/>
                </a:lnTo>
                <a:lnTo>
                  <a:pt x="1013618" y="96520"/>
                </a:lnTo>
                <a:lnTo>
                  <a:pt x="1014963" y="99060"/>
                </a:lnTo>
                <a:lnTo>
                  <a:pt x="946356" y="99060"/>
                </a:lnTo>
                <a:lnTo>
                  <a:pt x="927450" y="121920"/>
                </a:lnTo>
                <a:lnTo>
                  <a:pt x="906622" y="143510"/>
                </a:lnTo>
                <a:lnTo>
                  <a:pt x="887685" y="166370"/>
                </a:lnTo>
                <a:lnTo>
                  <a:pt x="874451" y="193040"/>
                </a:lnTo>
                <a:lnTo>
                  <a:pt x="873935" y="195580"/>
                </a:lnTo>
                <a:lnTo>
                  <a:pt x="871918" y="196850"/>
                </a:lnTo>
                <a:lnTo>
                  <a:pt x="870136" y="198120"/>
                </a:lnTo>
                <a:lnTo>
                  <a:pt x="830920" y="220980"/>
                </a:lnTo>
                <a:lnTo>
                  <a:pt x="803261" y="252730"/>
                </a:lnTo>
                <a:lnTo>
                  <a:pt x="781353" y="290830"/>
                </a:lnTo>
                <a:lnTo>
                  <a:pt x="759393" y="327660"/>
                </a:lnTo>
                <a:lnTo>
                  <a:pt x="724384" y="375920"/>
                </a:lnTo>
                <a:lnTo>
                  <a:pt x="663659" y="403860"/>
                </a:lnTo>
                <a:lnTo>
                  <a:pt x="708987" y="427990"/>
                </a:lnTo>
                <a:lnTo>
                  <a:pt x="753267" y="452120"/>
                </a:lnTo>
                <a:lnTo>
                  <a:pt x="795723" y="477520"/>
                </a:lnTo>
                <a:lnTo>
                  <a:pt x="810216" y="487680"/>
                </a:lnTo>
                <a:close/>
              </a:path>
              <a:path w="1924684" h="816609">
                <a:moveTo>
                  <a:pt x="1290639" y="612140"/>
                </a:moveTo>
                <a:lnTo>
                  <a:pt x="1268574" y="591820"/>
                </a:lnTo>
                <a:lnTo>
                  <a:pt x="1246947" y="571500"/>
                </a:lnTo>
                <a:lnTo>
                  <a:pt x="1224442" y="552450"/>
                </a:lnTo>
                <a:lnTo>
                  <a:pt x="1199737" y="534670"/>
                </a:lnTo>
                <a:lnTo>
                  <a:pt x="1173283" y="518160"/>
                </a:lnTo>
                <a:lnTo>
                  <a:pt x="1159568" y="510540"/>
                </a:lnTo>
                <a:lnTo>
                  <a:pt x="1101245" y="490220"/>
                </a:lnTo>
                <a:lnTo>
                  <a:pt x="1059927" y="471170"/>
                </a:lnTo>
                <a:lnTo>
                  <a:pt x="1020002" y="449580"/>
                </a:lnTo>
                <a:lnTo>
                  <a:pt x="941291" y="403860"/>
                </a:lnTo>
                <a:lnTo>
                  <a:pt x="911975" y="364490"/>
                </a:lnTo>
                <a:lnTo>
                  <a:pt x="902117" y="349250"/>
                </a:lnTo>
                <a:lnTo>
                  <a:pt x="890064" y="340360"/>
                </a:lnTo>
                <a:lnTo>
                  <a:pt x="875400" y="335280"/>
                </a:lnTo>
                <a:lnTo>
                  <a:pt x="857706" y="334010"/>
                </a:lnTo>
                <a:lnTo>
                  <a:pt x="832946" y="334010"/>
                </a:lnTo>
                <a:lnTo>
                  <a:pt x="818914" y="332740"/>
                </a:lnTo>
                <a:lnTo>
                  <a:pt x="803014" y="331470"/>
                </a:lnTo>
                <a:lnTo>
                  <a:pt x="831642" y="300990"/>
                </a:lnTo>
                <a:lnTo>
                  <a:pt x="858779" y="271780"/>
                </a:lnTo>
                <a:lnTo>
                  <a:pt x="911975" y="218440"/>
                </a:lnTo>
                <a:lnTo>
                  <a:pt x="928408" y="208280"/>
                </a:lnTo>
                <a:lnTo>
                  <a:pt x="947224" y="205740"/>
                </a:lnTo>
                <a:lnTo>
                  <a:pt x="967025" y="205740"/>
                </a:lnTo>
                <a:lnTo>
                  <a:pt x="986413" y="201930"/>
                </a:lnTo>
                <a:lnTo>
                  <a:pt x="989092" y="172720"/>
                </a:lnTo>
                <a:lnTo>
                  <a:pt x="982479" y="146050"/>
                </a:lnTo>
                <a:lnTo>
                  <a:pt x="967819" y="121920"/>
                </a:lnTo>
                <a:lnTo>
                  <a:pt x="946356" y="99060"/>
                </a:lnTo>
                <a:lnTo>
                  <a:pt x="1014963" y="99060"/>
                </a:lnTo>
                <a:lnTo>
                  <a:pt x="1047015" y="149860"/>
                </a:lnTo>
                <a:lnTo>
                  <a:pt x="1097156" y="187960"/>
                </a:lnTo>
                <a:lnTo>
                  <a:pt x="1127115" y="205740"/>
                </a:lnTo>
                <a:lnTo>
                  <a:pt x="1152246" y="227330"/>
                </a:lnTo>
                <a:lnTo>
                  <a:pt x="1172944" y="254000"/>
                </a:lnTo>
                <a:lnTo>
                  <a:pt x="1189606" y="285750"/>
                </a:lnTo>
                <a:lnTo>
                  <a:pt x="1202635" y="312420"/>
                </a:lnTo>
                <a:lnTo>
                  <a:pt x="1103219" y="312420"/>
                </a:lnTo>
                <a:lnTo>
                  <a:pt x="1064510" y="313690"/>
                </a:lnTo>
                <a:lnTo>
                  <a:pt x="1099521" y="355600"/>
                </a:lnTo>
                <a:lnTo>
                  <a:pt x="1137011" y="393700"/>
                </a:lnTo>
                <a:lnTo>
                  <a:pt x="1177334" y="427990"/>
                </a:lnTo>
                <a:lnTo>
                  <a:pt x="1220843" y="458470"/>
                </a:lnTo>
                <a:lnTo>
                  <a:pt x="1267890" y="483870"/>
                </a:lnTo>
                <a:lnTo>
                  <a:pt x="1318829" y="505460"/>
                </a:lnTo>
                <a:lnTo>
                  <a:pt x="1366668" y="505460"/>
                </a:lnTo>
                <a:lnTo>
                  <a:pt x="1379732" y="519430"/>
                </a:lnTo>
                <a:lnTo>
                  <a:pt x="1408653" y="554990"/>
                </a:lnTo>
                <a:lnTo>
                  <a:pt x="1409711" y="556260"/>
                </a:lnTo>
                <a:lnTo>
                  <a:pt x="1286746" y="556260"/>
                </a:lnTo>
                <a:lnTo>
                  <a:pt x="1285956" y="571500"/>
                </a:lnTo>
                <a:lnTo>
                  <a:pt x="1288658" y="585470"/>
                </a:lnTo>
                <a:lnTo>
                  <a:pt x="1291377" y="598170"/>
                </a:lnTo>
                <a:lnTo>
                  <a:pt x="1290639" y="612140"/>
                </a:lnTo>
                <a:close/>
              </a:path>
              <a:path w="1924684" h="816609">
                <a:moveTo>
                  <a:pt x="1267046" y="384810"/>
                </a:moveTo>
                <a:lnTo>
                  <a:pt x="1265827" y="383540"/>
                </a:lnTo>
                <a:lnTo>
                  <a:pt x="1263200" y="381000"/>
                </a:lnTo>
                <a:lnTo>
                  <a:pt x="1298420" y="328930"/>
                </a:lnTo>
                <a:lnTo>
                  <a:pt x="1333745" y="275590"/>
                </a:lnTo>
                <a:lnTo>
                  <a:pt x="1337169" y="271780"/>
                </a:lnTo>
                <a:lnTo>
                  <a:pt x="1341438" y="264160"/>
                </a:lnTo>
                <a:lnTo>
                  <a:pt x="1377769" y="254000"/>
                </a:lnTo>
                <a:lnTo>
                  <a:pt x="1401945" y="234950"/>
                </a:lnTo>
                <a:lnTo>
                  <a:pt x="1421267" y="208280"/>
                </a:lnTo>
                <a:lnTo>
                  <a:pt x="1438531" y="177800"/>
                </a:lnTo>
                <a:lnTo>
                  <a:pt x="1453664" y="199390"/>
                </a:lnTo>
                <a:lnTo>
                  <a:pt x="1468093" y="219710"/>
                </a:lnTo>
                <a:lnTo>
                  <a:pt x="1481484" y="240030"/>
                </a:lnTo>
                <a:lnTo>
                  <a:pt x="1487494" y="250190"/>
                </a:lnTo>
                <a:lnTo>
                  <a:pt x="1449179" y="250190"/>
                </a:lnTo>
                <a:lnTo>
                  <a:pt x="1420284" y="266700"/>
                </a:lnTo>
                <a:lnTo>
                  <a:pt x="1391521" y="284480"/>
                </a:lnTo>
                <a:lnTo>
                  <a:pt x="1367770" y="307340"/>
                </a:lnTo>
                <a:lnTo>
                  <a:pt x="1356046" y="335280"/>
                </a:lnTo>
                <a:lnTo>
                  <a:pt x="1323379" y="335280"/>
                </a:lnTo>
                <a:lnTo>
                  <a:pt x="1320471" y="339090"/>
                </a:lnTo>
                <a:lnTo>
                  <a:pt x="1312779" y="340360"/>
                </a:lnTo>
                <a:lnTo>
                  <a:pt x="1316226" y="349250"/>
                </a:lnTo>
                <a:lnTo>
                  <a:pt x="1310246" y="349250"/>
                </a:lnTo>
                <a:lnTo>
                  <a:pt x="1298832" y="356870"/>
                </a:lnTo>
                <a:lnTo>
                  <a:pt x="1288980" y="367030"/>
                </a:lnTo>
                <a:lnTo>
                  <a:pt x="1278961" y="377190"/>
                </a:lnTo>
                <a:lnTo>
                  <a:pt x="1267046" y="384810"/>
                </a:lnTo>
                <a:close/>
              </a:path>
              <a:path w="1924684" h="816609">
                <a:moveTo>
                  <a:pt x="1427086" y="374650"/>
                </a:moveTo>
                <a:lnTo>
                  <a:pt x="1445812" y="346710"/>
                </a:lnTo>
                <a:lnTo>
                  <a:pt x="1452087" y="337820"/>
                </a:lnTo>
                <a:lnTo>
                  <a:pt x="1468716" y="313690"/>
                </a:lnTo>
                <a:lnTo>
                  <a:pt x="1473956" y="295910"/>
                </a:lnTo>
                <a:lnTo>
                  <a:pt x="1467535" y="276860"/>
                </a:lnTo>
                <a:lnTo>
                  <a:pt x="1449179" y="250190"/>
                </a:lnTo>
                <a:lnTo>
                  <a:pt x="1487494" y="250190"/>
                </a:lnTo>
                <a:lnTo>
                  <a:pt x="1521160" y="292100"/>
                </a:lnTo>
                <a:lnTo>
                  <a:pt x="1559828" y="308610"/>
                </a:lnTo>
                <a:lnTo>
                  <a:pt x="1570099" y="311150"/>
                </a:lnTo>
                <a:lnTo>
                  <a:pt x="1579874" y="314960"/>
                </a:lnTo>
                <a:lnTo>
                  <a:pt x="1588619" y="320040"/>
                </a:lnTo>
                <a:lnTo>
                  <a:pt x="1595804" y="330200"/>
                </a:lnTo>
                <a:lnTo>
                  <a:pt x="1618677" y="367030"/>
                </a:lnTo>
                <a:lnTo>
                  <a:pt x="1463189" y="367030"/>
                </a:lnTo>
                <a:lnTo>
                  <a:pt x="1427086" y="374650"/>
                </a:lnTo>
                <a:close/>
              </a:path>
              <a:path w="1924684" h="816609">
                <a:moveTo>
                  <a:pt x="1366668" y="505460"/>
                </a:moveTo>
                <a:lnTo>
                  <a:pt x="1318829" y="505460"/>
                </a:lnTo>
                <a:lnTo>
                  <a:pt x="1320049" y="492760"/>
                </a:lnTo>
                <a:lnTo>
                  <a:pt x="1315171" y="490220"/>
                </a:lnTo>
                <a:lnTo>
                  <a:pt x="1274524" y="466090"/>
                </a:lnTo>
                <a:lnTo>
                  <a:pt x="1244221" y="436880"/>
                </a:lnTo>
                <a:lnTo>
                  <a:pt x="1218307" y="403860"/>
                </a:lnTo>
                <a:lnTo>
                  <a:pt x="1195141" y="368300"/>
                </a:lnTo>
                <a:lnTo>
                  <a:pt x="1171313" y="340360"/>
                </a:lnTo>
                <a:lnTo>
                  <a:pt x="1139746" y="322580"/>
                </a:lnTo>
                <a:lnTo>
                  <a:pt x="1103219" y="312420"/>
                </a:lnTo>
                <a:lnTo>
                  <a:pt x="1202635" y="312420"/>
                </a:lnTo>
                <a:lnTo>
                  <a:pt x="1205117" y="317500"/>
                </a:lnTo>
                <a:lnTo>
                  <a:pt x="1221982" y="350520"/>
                </a:lnTo>
                <a:lnTo>
                  <a:pt x="1239393" y="381000"/>
                </a:lnTo>
                <a:lnTo>
                  <a:pt x="1256539" y="412750"/>
                </a:lnTo>
                <a:lnTo>
                  <a:pt x="1314573" y="457200"/>
                </a:lnTo>
                <a:lnTo>
                  <a:pt x="1348854" y="486410"/>
                </a:lnTo>
                <a:lnTo>
                  <a:pt x="1366668" y="505460"/>
                </a:lnTo>
                <a:close/>
              </a:path>
              <a:path w="1924684" h="816609">
                <a:moveTo>
                  <a:pt x="1349502" y="350520"/>
                </a:moveTo>
                <a:lnTo>
                  <a:pt x="1316719" y="350520"/>
                </a:lnTo>
                <a:lnTo>
                  <a:pt x="1322541" y="349250"/>
                </a:lnTo>
                <a:lnTo>
                  <a:pt x="1326152" y="345440"/>
                </a:lnTo>
                <a:lnTo>
                  <a:pt x="1326712" y="340360"/>
                </a:lnTo>
                <a:lnTo>
                  <a:pt x="1323379" y="335280"/>
                </a:lnTo>
                <a:lnTo>
                  <a:pt x="1356046" y="335280"/>
                </a:lnTo>
                <a:lnTo>
                  <a:pt x="1353914" y="340360"/>
                </a:lnTo>
                <a:lnTo>
                  <a:pt x="1349502" y="350520"/>
                </a:lnTo>
                <a:close/>
              </a:path>
              <a:path w="1924684" h="816609">
                <a:moveTo>
                  <a:pt x="1323942" y="364490"/>
                </a:moveTo>
                <a:lnTo>
                  <a:pt x="1318887" y="361950"/>
                </a:lnTo>
                <a:lnTo>
                  <a:pt x="1318079" y="356870"/>
                </a:lnTo>
                <a:lnTo>
                  <a:pt x="1316779" y="351790"/>
                </a:lnTo>
                <a:lnTo>
                  <a:pt x="1310246" y="349250"/>
                </a:lnTo>
                <a:lnTo>
                  <a:pt x="1316226" y="349250"/>
                </a:lnTo>
                <a:lnTo>
                  <a:pt x="1316719" y="350520"/>
                </a:lnTo>
                <a:lnTo>
                  <a:pt x="1349502" y="350520"/>
                </a:lnTo>
                <a:lnTo>
                  <a:pt x="1341866" y="356870"/>
                </a:lnTo>
                <a:lnTo>
                  <a:pt x="1332761" y="361950"/>
                </a:lnTo>
                <a:lnTo>
                  <a:pt x="1323942" y="364490"/>
                </a:lnTo>
                <a:close/>
              </a:path>
              <a:path w="1924684" h="816609">
                <a:moveTo>
                  <a:pt x="1568411" y="518160"/>
                </a:moveTo>
                <a:lnTo>
                  <a:pt x="1554049" y="486410"/>
                </a:lnTo>
                <a:lnTo>
                  <a:pt x="1552645" y="455930"/>
                </a:lnTo>
                <a:lnTo>
                  <a:pt x="1556651" y="424180"/>
                </a:lnTo>
                <a:lnTo>
                  <a:pt x="1558514" y="392430"/>
                </a:lnTo>
                <a:lnTo>
                  <a:pt x="1527425" y="383540"/>
                </a:lnTo>
                <a:lnTo>
                  <a:pt x="1496142" y="373380"/>
                </a:lnTo>
                <a:lnTo>
                  <a:pt x="1463189" y="367030"/>
                </a:lnTo>
                <a:lnTo>
                  <a:pt x="1618677" y="367030"/>
                </a:lnTo>
                <a:lnTo>
                  <a:pt x="1621832" y="372110"/>
                </a:lnTo>
                <a:lnTo>
                  <a:pt x="1650453" y="412750"/>
                </a:lnTo>
                <a:lnTo>
                  <a:pt x="1681932" y="449580"/>
                </a:lnTo>
                <a:lnTo>
                  <a:pt x="1697901" y="464820"/>
                </a:lnTo>
                <a:lnTo>
                  <a:pt x="1603168" y="464820"/>
                </a:lnTo>
                <a:lnTo>
                  <a:pt x="1572949" y="495300"/>
                </a:lnTo>
                <a:lnTo>
                  <a:pt x="1569519" y="505460"/>
                </a:lnTo>
                <a:lnTo>
                  <a:pt x="1568411" y="518160"/>
                </a:lnTo>
                <a:close/>
              </a:path>
              <a:path w="1924684" h="816609">
                <a:moveTo>
                  <a:pt x="154740" y="640080"/>
                </a:moveTo>
                <a:lnTo>
                  <a:pt x="153614" y="638810"/>
                </a:lnTo>
                <a:lnTo>
                  <a:pt x="152394" y="637540"/>
                </a:lnTo>
                <a:lnTo>
                  <a:pt x="151128" y="636270"/>
                </a:lnTo>
                <a:lnTo>
                  <a:pt x="212767" y="574040"/>
                </a:lnTo>
                <a:lnTo>
                  <a:pt x="243558" y="542290"/>
                </a:lnTo>
                <a:lnTo>
                  <a:pt x="274301" y="511810"/>
                </a:lnTo>
                <a:lnTo>
                  <a:pt x="326693" y="496570"/>
                </a:lnTo>
                <a:lnTo>
                  <a:pt x="339881" y="494030"/>
                </a:lnTo>
                <a:lnTo>
                  <a:pt x="351319" y="488950"/>
                </a:lnTo>
                <a:lnTo>
                  <a:pt x="361455" y="482600"/>
                </a:lnTo>
                <a:lnTo>
                  <a:pt x="370737" y="472440"/>
                </a:lnTo>
                <a:lnTo>
                  <a:pt x="387932" y="453390"/>
                </a:lnTo>
                <a:lnTo>
                  <a:pt x="405541" y="434340"/>
                </a:lnTo>
                <a:lnTo>
                  <a:pt x="423466" y="414020"/>
                </a:lnTo>
                <a:lnTo>
                  <a:pt x="441611" y="394970"/>
                </a:lnTo>
                <a:lnTo>
                  <a:pt x="467924" y="417830"/>
                </a:lnTo>
                <a:lnTo>
                  <a:pt x="492966" y="441960"/>
                </a:lnTo>
                <a:lnTo>
                  <a:pt x="510077" y="457200"/>
                </a:lnTo>
                <a:lnTo>
                  <a:pt x="452352" y="457200"/>
                </a:lnTo>
                <a:lnTo>
                  <a:pt x="447464" y="478790"/>
                </a:lnTo>
                <a:lnTo>
                  <a:pt x="448077" y="501650"/>
                </a:lnTo>
                <a:lnTo>
                  <a:pt x="453466" y="523240"/>
                </a:lnTo>
                <a:lnTo>
                  <a:pt x="460918" y="542290"/>
                </a:lnTo>
                <a:lnTo>
                  <a:pt x="433589" y="542290"/>
                </a:lnTo>
                <a:lnTo>
                  <a:pt x="410002" y="547370"/>
                </a:lnTo>
                <a:lnTo>
                  <a:pt x="390540" y="560070"/>
                </a:lnTo>
                <a:lnTo>
                  <a:pt x="377834" y="571500"/>
                </a:lnTo>
                <a:lnTo>
                  <a:pt x="320408" y="571500"/>
                </a:lnTo>
                <a:lnTo>
                  <a:pt x="318097" y="572770"/>
                </a:lnTo>
                <a:lnTo>
                  <a:pt x="253803" y="572770"/>
                </a:lnTo>
                <a:lnTo>
                  <a:pt x="154740" y="640080"/>
                </a:lnTo>
                <a:close/>
              </a:path>
              <a:path w="1924684" h="816609">
                <a:moveTo>
                  <a:pt x="481246" y="566420"/>
                </a:moveTo>
                <a:lnTo>
                  <a:pt x="493583" y="554990"/>
                </a:lnTo>
                <a:lnTo>
                  <a:pt x="505226" y="543560"/>
                </a:lnTo>
                <a:lnTo>
                  <a:pt x="515796" y="529590"/>
                </a:lnTo>
                <a:lnTo>
                  <a:pt x="524914" y="514350"/>
                </a:lnTo>
                <a:lnTo>
                  <a:pt x="452352" y="457200"/>
                </a:lnTo>
                <a:lnTo>
                  <a:pt x="510077" y="457200"/>
                </a:lnTo>
                <a:lnTo>
                  <a:pt x="518633" y="464820"/>
                </a:lnTo>
                <a:lnTo>
                  <a:pt x="546819" y="487680"/>
                </a:lnTo>
                <a:lnTo>
                  <a:pt x="810216" y="487680"/>
                </a:lnTo>
                <a:lnTo>
                  <a:pt x="835579" y="505460"/>
                </a:lnTo>
                <a:lnTo>
                  <a:pt x="852297" y="519430"/>
                </a:lnTo>
                <a:lnTo>
                  <a:pt x="733454" y="519430"/>
                </a:lnTo>
                <a:lnTo>
                  <a:pt x="725480" y="520700"/>
                </a:lnTo>
                <a:lnTo>
                  <a:pt x="718538" y="521970"/>
                </a:lnTo>
                <a:lnTo>
                  <a:pt x="710998" y="524510"/>
                </a:lnTo>
                <a:lnTo>
                  <a:pt x="703529" y="525780"/>
                </a:lnTo>
                <a:lnTo>
                  <a:pt x="696059" y="528320"/>
                </a:lnTo>
                <a:lnTo>
                  <a:pt x="688519" y="529590"/>
                </a:lnTo>
                <a:lnTo>
                  <a:pt x="661136" y="534670"/>
                </a:lnTo>
                <a:lnTo>
                  <a:pt x="635077" y="541020"/>
                </a:lnTo>
                <a:lnTo>
                  <a:pt x="610891" y="551180"/>
                </a:lnTo>
                <a:lnTo>
                  <a:pt x="591106" y="563880"/>
                </a:lnTo>
                <a:lnTo>
                  <a:pt x="522276" y="563880"/>
                </a:lnTo>
                <a:lnTo>
                  <a:pt x="510686" y="565150"/>
                </a:lnTo>
                <a:lnTo>
                  <a:pt x="493300" y="565150"/>
                </a:lnTo>
                <a:lnTo>
                  <a:pt x="481246" y="566420"/>
                </a:lnTo>
                <a:close/>
              </a:path>
              <a:path w="1924684" h="816609">
                <a:moveTo>
                  <a:pt x="1662315" y="593090"/>
                </a:moveTo>
                <a:lnTo>
                  <a:pt x="1658047" y="593090"/>
                </a:lnTo>
                <a:lnTo>
                  <a:pt x="1651111" y="542290"/>
                </a:lnTo>
                <a:lnTo>
                  <a:pt x="1647592" y="518160"/>
                </a:lnTo>
                <a:lnTo>
                  <a:pt x="1643928" y="492760"/>
                </a:lnTo>
                <a:lnTo>
                  <a:pt x="1643120" y="483870"/>
                </a:lnTo>
                <a:lnTo>
                  <a:pt x="1641648" y="474980"/>
                </a:lnTo>
                <a:lnTo>
                  <a:pt x="1637036" y="468630"/>
                </a:lnTo>
                <a:lnTo>
                  <a:pt x="1626808" y="466090"/>
                </a:lnTo>
                <a:lnTo>
                  <a:pt x="1614953" y="464820"/>
                </a:lnTo>
                <a:lnTo>
                  <a:pt x="1697901" y="464820"/>
                </a:lnTo>
                <a:lnTo>
                  <a:pt x="1716532" y="482600"/>
                </a:lnTo>
                <a:lnTo>
                  <a:pt x="1754515" y="513080"/>
                </a:lnTo>
                <a:lnTo>
                  <a:pt x="1688723" y="513080"/>
                </a:lnTo>
                <a:lnTo>
                  <a:pt x="1662315" y="593090"/>
                </a:lnTo>
                <a:close/>
              </a:path>
              <a:path w="1924684" h="816609">
                <a:moveTo>
                  <a:pt x="1891399" y="581660"/>
                </a:moveTo>
                <a:lnTo>
                  <a:pt x="1849263" y="577850"/>
                </a:lnTo>
                <a:lnTo>
                  <a:pt x="1788988" y="561340"/>
                </a:lnTo>
                <a:lnTo>
                  <a:pt x="1729249" y="537210"/>
                </a:lnTo>
                <a:lnTo>
                  <a:pt x="1688723" y="513080"/>
                </a:lnTo>
                <a:lnTo>
                  <a:pt x="1754515" y="513080"/>
                </a:lnTo>
                <a:lnTo>
                  <a:pt x="1796145" y="539750"/>
                </a:lnTo>
                <a:lnTo>
                  <a:pt x="1841685" y="562610"/>
                </a:lnTo>
                <a:lnTo>
                  <a:pt x="1891399" y="581660"/>
                </a:lnTo>
                <a:close/>
              </a:path>
              <a:path w="1924684" h="816609">
                <a:moveTo>
                  <a:pt x="931769" y="608330"/>
                </a:moveTo>
                <a:lnTo>
                  <a:pt x="910210" y="604520"/>
                </a:lnTo>
                <a:lnTo>
                  <a:pt x="899415" y="603250"/>
                </a:lnTo>
                <a:lnTo>
                  <a:pt x="888616" y="600710"/>
                </a:lnTo>
                <a:lnTo>
                  <a:pt x="853638" y="576580"/>
                </a:lnTo>
                <a:lnTo>
                  <a:pt x="817156" y="556260"/>
                </a:lnTo>
                <a:lnTo>
                  <a:pt x="779162" y="537210"/>
                </a:lnTo>
                <a:lnTo>
                  <a:pt x="739646" y="521970"/>
                </a:lnTo>
                <a:lnTo>
                  <a:pt x="733454" y="519430"/>
                </a:lnTo>
                <a:lnTo>
                  <a:pt x="852297" y="519430"/>
                </a:lnTo>
                <a:lnTo>
                  <a:pt x="872056" y="535940"/>
                </a:lnTo>
                <a:lnTo>
                  <a:pt x="904378" y="568960"/>
                </a:lnTo>
                <a:lnTo>
                  <a:pt x="931769" y="608330"/>
                </a:lnTo>
                <a:close/>
              </a:path>
              <a:path w="1924684" h="816609">
                <a:moveTo>
                  <a:pt x="462905" y="547370"/>
                </a:moveTo>
                <a:lnTo>
                  <a:pt x="433589" y="542290"/>
                </a:lnTo>
                <a:lnTo>
                  <a:pt x="460918" y="542290"/>
                </a:lnTo>
                <a:lnTo>
                  <a:pt x="462905" y="547370"/>
                </a:lnTo>
                <a:close/>
              </a:path>
              <a:path w="1924684" h="816609">
                <a:moveTo>
                  <a:pt x="1346128" y="680720"/>
                </a:moveTo>
                <a:lnTo>
                  <a:pt x="1337967" y="679450"/>
                </a:lnTo>
                <a:lnTo>
                  <a:pt x="1333792" y="679450"/>
                </a:lnTo>
                <a:lnTo>
                  <a:pt x="1323466" y="647700"/>
                </a:lnTo>
                <a:lnTo>
                  <a:pt x="1315775" y="614680"/>
                </a:lnTo>
                <a:lnTo>
                  <a:pt x="1305330" y="584200"/>
                </a:lnTo>
                <a:lnTo>
                  <a:pt x="1286746" y="556260"/>
                </a:lnTo>
                <a:lnTo>
                  <a:pt x="1409711" y="556260"/>
                </a:lnTo>
                <a:lnTo>
                  <a:pt x="1436184" y="588010"/>
                </a:lnTo>
                <a:lnTo>
                  <a:pt x="1452741" y="608330"/>
                </a:lnTo>
                <a:lnTo>
                  <a:pt x="1374902" y="608330"/>
                </a:lnTo>
                <a:lnTo>
                  <a:pt x="1343079" y="615950"/>
                </a:lnTo>
                <a:lnTo>
                  <a:pt x="1341138" y="623570"/>
                </a:lnTo>
                <a:lnTo>
                  <a:pt x="1339931" y="632460"/>
                </a:lnTo>
                <a:lnTo>
                  <a:pt x="1340474" y="642620"/>
                </a:lnTo>
                <a:lnTo>
                  <a:pt x="1343783" y="652780"/>
                </a:lnTo>
                <a:lnTo>
                  <a:pt x="1345884" y="659130"/>
                </a:lnTo>
                <a:lnTo>
                  <a:pt x="1346943" y="665480"/>
                </a:lnTo>
                <a:lnTo>
                  <a:pt x="1347008" y="673100"/>
                </a:lnTo>
                <a:lnTo>
                  <a:pt x="1346128" y="680720"/>
                </a:lnTo>
                <a:close/>
              </a:path>
              <a:path w="1924684" h="816609">
                <a:moveTo>
                  <a:pt x="589127" y="565150"/>
                </a:moveTo>
                <a:lnTo>
                  <a:pt x="545975" y="563880"/>
                </a:lnTo>
                <a:lnTo>
                  <a:pt x="591106" y="563880"/>
                </a:lnTo>
                <a:lnTo>
                  <a:pt x="589127" y="565150"/>
                </a:lnTo>
                <a:close/>
              </a:path>
              <a:path w="1924684" h="816609">
                <a:moveTo>
                  <a:pt x="323691" y="584200"/>
                </a:moveTo>
                <a:lnTo>
                  <a:pt x="321533" y="576580"/>
                </a:lnTo>
                <a:lnTo>
                  <a:pt x="320408" y="571500"/>
                </a:lnTo>
                <a:lnTo>
                  <a:pt x="377834" y="571500"/>
                </a:lnTo>
                <a:lnTo>
                  <a:pt x="373598" y="575310"/>
                </a:lnTo>
                <a:lnTo>
                  <a:pt x="360820" y="577850"/>
                </a:lnTo>
                <a:lnTo>
                  <a:pt x="348240" y="579120"/>
                </a:lnTo>
                <a:lnTo>
                  <a:pt x="323691" y="584200"/>
                </a:lnTo>
                <a:close/>
              </a:path>
              <a:path w="1924684" h="816609">
                <a:moveTo>
                  <a:pt x="257508" y="600710"/>
                </a:moveTo>
                <a:lnTo>
                  <a:pt x="253803" y="572770"/>
                </a:lnTo>
                <a:lnTo>
                  <a:pt x="318097" y="572770"/>
                </a:lnTo>
                <a:lnTo>
                  <a:pt x="278803" y="594360"/>
                </a:lnTo>
                <a:lnTo>
                  <a:pt x="271580" y="596900"/>
                </a:lnTo>
                <a:lnTo>
                  <a:pt x="264497" y="598170"/>
                </a:lnTo>
                <a:lnTo>
                  <a:pt x="257508" y="600710"/>
                </a:lnTo>
                <a:close/>
              </a:path>
              <a:path w="1924684" h="816609">
                <a:moveTo>
                  <a:pt x="1760166" y="756920"/>
                </a:moveTo>
                <a:lnTo>
                  <a:pt x="1580822" y="756920"/>
                </a:lnTo>
                <a:lnTo>
                  <a:pt x="1629193" y="751840"/>
                </a:lnTo>
                <a:lnTo>
                  <a:pt x="1676975" y="744220"/>
                </a:lnTo>
                <a:lnTo>
                  <a:pt x="1723855" y="731520"/>
                </a:lnTo>
                <a:lnTo>
                  <a:pt x="1780299" y="708660"/>
                </a:lnTo>
                <a:lnTo>
                  <a:pt x="1833331" y="678180"/>
                </a:lnTo>
                <a:lnTo>
                  <a:pt x="1869946" y="650240"/>
                </a:lnTo>
                <a:lnTo>
                  <a:pt x="1881456" y="638810"/>
                </a:lnTo>
                <a:lnTo>
                  <a:pt x="1892695" y="628650"/>
                </a:lnTo>
                <a:lnTo>
                  <a:pt x="1903513" y="617220"/>
                </a:lnTo>
                <a:lnTo>
                  <a:pt x="1913961" y="605790"/>
                </a:lnTo>
                <a:lnTo>
                  <a:pt x="1924092" y="593090"/>
                </a:lnTo>
                <a:lnTo>
                  <a:pt x="1916593" y="607060"/>
                </a:lnTo>
                <a:lnTo>
                  <a:pt x="1908420" y="621030"/>
                </a:lnTo>
                <a:lnTo>
                  <a:pt x="1899641" y="633730"/>
                </a:lnTo>
                <a:lnTo>
                  <a:pt x="1890321" y="647700"/>
                </a:lnTo>
                <a:lnTo>
                  <a:pt x="1880325" y="660400"/>
                </a:lnTo>
                <a:lnTo>
                  <a:pt x="1869770" y="671830"/>
                </a:lnTo>
                <a:lnTo>
                  <a:pt x="1858680" y="684530"/>
                </a:lnTo>
                <a:lnTo>
                  <a:pt x="1847074" y="695960"/>
                </a:lnTo>
                <a:lnTo>
                  <a:pt x="1822331" y="716280"/>
                </a:lnTo>
                <a:lnTo>
                  <a:pt x="1795719" y="735330"/>
                </a:lnTo>
                <a:lnTo>
                  <a:pt x="1767533" y="753110"/>
                </a:lnTo>
                <a:lnTo>
                  <a:pt x="1760166" y="756920"/>
                </a:lnTo>
                <a:close/>
              </a:path>
              <a:path w="1924684" h="816609">
                <a:moveTo>
                  <a:pt x="0" y="759460"/>
                </a:moveTo>
                <a:lnTo>
                  <a:pt x="38771" y="731520"/>
                </a:lnTo>
                <a:lnTo>
                  <a:pt x="94825" y="699770"/>
                </a:lnTo>
                <a:lnTo>
                  <a:pt x="109289" y="693420"/>
                </a:lnTo>
                <a:lnTo>
                  <a:pt x="138717" y="679450"/>
                </a:lnTo>
                <a:lnTo>
                  <a:pt x="229835" y="647700"/>
                </a:lnTo>
                <a:lnTo>
                  <a:pt x="279700" y="633730"/>
                </a:lnTo>
                <a:lnTo>
                  <a:pt x="330148" y="622300"/>
                </a:lnTo>
                <a:lnTo>
                  <a:pt x="381054" y="613410"/>
                </a:lnTo>
                <a:lnTo>
                  <a:pt x="432290" y="607060"/>
                </a:lnTo>
                <a:lnTo>
                  <a:pt x="483732" y="601980"/>
                </a:lnTo>
                <a:lnTo>
                  <a:pt x="535340" y="599440"/>
                </a:lnTo>
                <a:lnTo>
                  <a:pt x="586968" y="598170"/>
                </a:lnTo>
                <a:lnTo>
                  <a:pt x="638580" y="598170"/>
                </a:lnTo>
                <a:lnTo>
                  <a:pt x="690139" y="599440"/>
                </a:lnTo>
                <a:lnTo>
                  <a:pt x="741610" y="603250"/>
                </a:lnTo>
                <a:lnTo>
                  <a:pt x="844139" y="613410"/>
                </a:lnTo>
                <a:lnTo>
                  <a:pt x="895124" y="621030"/>
                </a:lnTo>
                <a:lnTo>
                  <a:pt x="996357" y="638810"/>
                </a:lnTo>
                <a:lnTo>
                  <a:pt x="1027772" y="646430"/>
                </a:lnTo>
                <a:lnTo>
                  <a:pt x="1043466" y="648970"/>
                </a:lnTo>
                <a:lnTo>
                  <a:pt x="1111031" y="665480"/>
                </a:lnTo>
                <a:lnTo>
                  <a:pt x="486452" y="665480"/>
                </a:lnTo>
                <a:lnTo>
                  <a:pt x="436782" y="666750"/>
                </a:lnTo>
                <a:lnTo>
                  <a:pt x="387148" y="669290"/>
                </a:lnTo>
                <a:lnTo>
                  <a:pt x="337597" y="673100"/>
                </a:lnTo>
                <a:lnTo>
                  <a:pt x="288177" y="678180"/>
                </a:lnTo>
                <a:lnTo>
                  <a:pt x="238934" y="685800"/>
                </a:lnTo>
                <a:lnTo>
                  <a:pt x="147394" y="704850"/>
                </a:lnTo>
                <a:lnTo>
                  <a:pt x="102203" y="718820"/>
                </a:lnTo>
                <a:lnTo>
                  <a:pt x="87278" y="722630"/>
                </a:lnTo>
                <a:lnTo>
                  <a:pt x="72442" y="727710"/>
                </a:lnTo>
                <a:lnTo>
                  <a:pt x="57693" y="734060"/>
                </a:lnTo>
                <a:lnTo>
                  <a:pt x="42999" y="739140"/>
                </a:lnTo>
                <a:lnTo>
                  <a:pt x="14139" y="751840"/>
                </a:lnTo>
                <a:lnTo>
                  <a:pt x="0" y="759460"/>
                </a:lnTo>
                <a:close/>
              </a:path>
              <a:path w="1924684" h="816609">
                <a:moveTo>
                  <a:pt x="1520474" y="689610"/>
                </a:moveTo>
                <a:lnTo>
                  <a:pt x="1502228" y="689610"/>
                </a:lnTo>
                <a:lnTo>
                  <a:pt x="1488809" y="679450"/>
                </a:lnTo>
                <a:lnTo>
                  <a:pt x="1475504" y="668020"/>
                </a:lnTo>
                <a:lnTo>
                  <a:pt x="1462533" y="656590"/>
                </a:lnTo>
                <a:lnTo>
                  <a:pt x="1450117" y="645160"/>
                </a:lnTo>
                <a:lnTo>
                  <a:pt x="1427344" y="624840"/>
                </a:lnTo>
                <a:lnTo>
                  <a:pt x="1402631" y="612140"/>
                </a:lnTo>
                <a:lnTo>
                  <a:pt x="1374902" y="608330"/>
                </a:lnTo>
                <a:lnTo>
                  <a:pt x="1452741" y="608330"/>
                </a:lnTo>
                <a:lnTo>
                  <a:pt x="1464124" y="622300"/>
                </a:lnTo>
                <a:lnTo>
                  <a:pt x="1520474" y="689610"/>
                </a:lnTo>
                <a:close/>
              </a:path>
              <a:path w="1924684" h="816609">
                <a:moveTo>
                  <a:pt x="1513679" y="816610"/>
                </a:moveTo>
                <a:lnTo>
                  <a:pt x="1447932" y="816610"/>
                </a:lnTo>
                <a:lnTo>
                  <a:pt x="1415155" y="814070"/>
                </a:lnTo>
                <a:lnTo>
                  <a:pt x="1382492" y="810260"/>
                </a:lnTo>
                <a:lnTo>
                  <a:pt x="1317545" y="800100"/>
                </a:lnTo>
                <a:lnTo>
                  <a:pt x="1285152" y="792480"/>
                </a:lnTo>
                <a:lnTo>
                  <a:pt x="1126510" y="750570"/>
                </a:lnTo>
                <a:lnTo>
                  <a:pt x="1029188" y="727710"/>
                </a:lnTo>
                <a:lnTo>
                  <a:pt x="980316" y="717550"/>
                </a:lnTo>
                <a:lnTo>
                  <a:pt x="882290" y="699770"/>
                </a:lnTo>
                <a:lnTo>
                  <a:pt x="783808" y="684530"/>
                </a:lnTo>
                <a:lnTo>
                  <a:pt x="684952" y="674370"/>
                </a:lnTo>
                <a:lnTo>
                  <a:pt x="585806" y="666750"/>
                </a:lnTo>
                <a:lnTo>
                  <a:pt x="536150" y="665480"/>
                </a:lnTo>
                <a:lnTo>
                  <a:pt x="1111031" y="665480"/>
                </a:lnTo>
                <a:lnTo>
                  <a:pt x="1136943" y="671830"/>
                </a:lnTo>
                <a:lnTo>
                  <a:pt x="1152398" y="676910"/>
                </a:lnTo>
                <a:lnTo>
                  <a:pt x="1190985" y="687070"/>
                </a:lnTo>
                <a:lnTo>
                  <a:pt x="1198700" y="689610"/>
                </a:lnTo>
                <a:lnTo>
                  <a:pt x="1206406" y="690880"/>
                </a:lnTo>
                <a:lnTo>
                  <a:pt x="1214090" y="693420"/>
                </a:lnTo>
                <a:lnTo>
                  <a:pt x="1304336" y="721360"/>
                </a:lnTo>
                <a:lnTo>
                  <a:pt x="1318788" y="726440"/>
                </a:lnTo>
                <a:lnTo>
                  <a:pt x="1333411" y="730250"/>
                </a:lnTo>
                <a:lnTo>
                  <a:pt x="1348166" y="732790"/>
                </a:lnTo>
                <a:lnTo>
                  <a:pt x="1363014" y="736600"/>
                </a:lnTo>
                <a:lnTo>
                  <a:pt x="1392917" y="742950"/>
                </a:lnTo>
                <a:lnTo>
                  <a:pt x="1423006" y="748030"/>
                </a:lnTo>
                <a:lnTo>
                  <a:pt x="1453234" y="751840"/>
                </a:lnTo>
                <a:lnTo>
                  <a:pt x="1483560" y="754380"/>
                </a:lnTo>
                <a:lnTo>
                  <a:pt x="1532173" y="756920"/>
                </a:lnTo>
                <a:lnTo>
                  <a:pt x="1760166" y="756920"/>
                </a:lnTo>
                <a:lnTo>
                  <a:pt x="1738067" y="768350"/>
                </a:lnTo>
                <a:lnTo>
                  <a:pt x="1676240" y="791210"/>
                </a:lnTo>
                <a:lnTo>
                  <a:pt x="1611986" y="806450"/>
                </a:lnTo>
                <a:lnTo>
                  <a:pt x="1546565" y="815340"/>
                </a:lnTo>
                <a:lnTo>
                  <a:pt x="1513679" y="816610"/>
                </a:lnTo>
                <a:close/>
              </a:path>
            </a:pathLst>
          </a:custGeom>
          <a:solidFill>
            <a:srgbClr val="3F82A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902067"/>
            <a:ext cx="6648449" cy="538493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16000" y="361224"/>
            <a:ext cx="5994400" cy="2110193"/>
          </a:xfrm>
          <a:prstGeom prst="rect">
            <a:avLst/>
          </a:prstGeom>
        </p:spPr>
        <p:txBody>
          <a:bodyPr vert="horz" wrap="square" lIns="0" tIns="5048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975"/>
              </a:spcBef>
            </a:pPr>
            <a:r>
              <a:rPr lang="es-PE" sz="7200" spc="165" dirty="0">
                <a:solidFill>
                  <a:srgbClr val="3F82AF"/>
                </a:solidFill>
                <a:latin typeface="+mj-lt"/>
                <a:cs typeface="Trebuchet MS"/>
              </a:rPr>
              <a:t>PROGRAMA</a:t>
            </a:r>
            <a:br>
              <a:rPr lang="es-PE" sz="7200" dirty="0">
                <a:latin typeface="+mj-lt"/>
                <a:cs typeface="Trebuchet MS"/>
              </a:rPr>
            </a:br>
            <a:r>
              <a:rPr lang="es-PE" sz="3200" spc="450" dirty="0">
                <a:solidFill>
                  <a:srgbClr val="86B5B4"/>
                </a:solidFill>
                <a:latin typeface="Trebuchet MS"/>
                <a:cs typeface="Trebuchet MS"/>
              </a:rPr>
              <a:t>DIA</a:t>
            </a:r>
            <a:r>
              <a:rPr lang="es-PE" sz="3200" spc="10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lang="es-PE" sz="3200" spc="-660" dirty="0">
                <a:solidFill>
                  <a:srgbClr val="86B5B4"/>
                </a:solidFill>
                <a:latin typeface="Trebuchet MS"/>
                <a:cs typeface="Trebuchet MS"/>
              </a:rPr>
              <a:t>1</a:t>
            </a:r>
            <a:endParaRPr lang="es-PE" sz="3200" dirty="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336521" y="4302314"/>
            <a:ext cx="361950" cy="2695575"/>
          </a:xfrm>
          <a:custGeom>
            <a:avLst/>
            <a:gdLst/>
            <a:ahLst/>
            <a:cxnLst/>
            <a:rect l="l" t="t" r="r" b="b"/>
            <a:pathLst>
              <a:path w="361950" h="2695575">
                <a:moveTo>
                  <a:pt x="361924" y="2514523"/>
                </a:moveTo>
                <a:lnTo>
                  <a:pt x="355650" y="2467800"/>
                </a:lnTo>
                <a:lnTo>
                  <a:pt x="337883" y="2425712"/>
                </a:lnTo>
                <a:lnTo>
                  <a:pt x="310324" y="2390051"/>
                </a:lnTo>
                <a:lnTo>
                  <a:pt x="274650" y="2362492"/>
                </a:lnTo>
                <a:lnTo>
                  <a:pt x="232562" y="2344724"/>
                </a:lnTo>
                <a:lnTo>
                  <a:pt x="185712" y="2338425"/>
                </a:lnTo>
                <a:lnTo>
                  <a:pt x="176187" y="2339708"/>
                </a:lnTo>
                <a:lnTo>
                  <a:pt x="176187" y="352412"/>
                </a:lnTo>
                <a:lnTo>
                  <a:pt x="223050" y="346125"/>
                </a:lnTo>
                <a:lnTo>
                  <a:pt x="265137" y="328358"/>
                </a:lnTo>
                <a:lnTo>
                  <a:pt x="300799" y="300812"/>
                </a:lnTo>
                <a:lnTo>
                  <a:pt x="328345" y="265150"/>
                </a:lnTo>
                <a:lnTo>
                  <a:pt x="346113" y="223050"/>
                </a:lnTo>
                <a:lnTo>
                  <a:pt x="352399" y="176212"/>
                </a:lnTo>
                <a:lnTo>
                  <a:pt x="346113" y="129362"/>
                </a:lnTo>
                <a:lnTo>
                  <a:pt x="328345" y="87274"/>
                </a:lnTo>
                <a:lnTo>
                  <a:pt x="300799" y="51612"/>
                </a:lnTo>
                <a:lnTo>
                  <a:pt x="265137" y="24053"/>
                </a:lnTo>
                <a:lnTo>
                  <a:pt x="223050" y="6299"/>
                </a:lnTo>
                <a:lnTo>
                  <a:pt x="176199" y="0"/>
                </a:lnTo>
                <a:lnTo>
                  <a:pt x="129362" y="6299"/>
                </a:lnTo>
                <a:lnTo>
                  <a:pt x="87261" y="24053"/>
                </a:lnTo>
                <a:lnTo>
                  <a:pt x="51600" y="51612"/>
                </a:lnTo>
                <a:lnTo>
                  <a:pt x="24053" y="87274"/>
                </a:lnTo>
                <a:lnTo>
                  <a:pt x="6286" y="129362"/>
                </a:lnTo>
                <a:lnTo>
                  <a:pt x="0" y="176212"/>
                </a:lnTo>
                <a:lnTo>
                  <a:pt x="6286" y="223050"/>
                </a:lnTo>
                <a:lnTo>
                  <a:pt x="24053" y="265150"/>
                </a:lnTo>
                <a:lnTo>
                  <a:pt x="51600" y="300812"/>
                </a:lnTo>
                <a:lnTo>
                  <a:pt x="87261" y="328358"/>
                </a:lnTo>
                <a:lnTo>
                  <a:pt x="129362" y="346125"/>
                </a:lnTo>
                <a:lnTo>
                  <a:pt x="147612" y="348576"/>
                </a:lnTo>
                <a:lnTo>
                  <a:pt x="147612" y="2343556"/>
                </a:lnTo>
                <a:lnTo>
                  <a:pt x="96774" y="2362492"/>
                </a:lnTo>
                <a:lnTo>
                  <a:pt x="61112" y="2390051"/>
                </a:lnTo>
                <a:lnTo>
                  <a:pt x="33566" y="2425712"/>
                </a:lnTo>
                <a:lnTo>
                  <a:pt x="15798" y="2467800"/>
                </a:lnTo>
                <a:lnTo>
                  <a:pt x="9525" y="2514523"/>
                </a:lnTo>
                <a:lnTo>
                  <a:pt x="9525" y="2514752"/>
                </a:lnTo>
                <a:lnTo>
                  <a:pt x="15798" y="2561475"/>
                </a:lnTo>
                <a:lnTo>
                  <a:pt x="33566" y="2603576"/>
                </a:lnTo>
                <a:lnTo>
                  <a:pt x="61112" y="2639250"/>
                </a:lnTo>
                <a:lnTo>
                  <a:pt x="96774" y="2666809"/>
                </a:lnTo>
                <a:lnTo>
                  <a:pt x="138861" y="2684576"/>
                </a:lnTo>
                <a:lnTo>
                  <a:pt x="147612" y="2685758"/>
                </a:lnTo>
                <a:lnTo>
                  <a:pt x="147612" y="2695562"/>
                </a:lnTo>
                <a:lnTo>
                  <a:pt x="176187" y="2695562"/>
                </a:lnTo>
                <a:lnTo>
                  <a:pt x="176187" y="2689593"/>
                </a:lnTo>
                <a:lnTo>
                  <a:pt x="185597" y="2690850"/>
                </a:lnTo>
                <a:lnTo>
                  <a:pt x="185826" y="2690850"/>
                </a:lnTo>
                <a:lnTo>
                  <a:pt x="232562" y="2684576"/>
                </a:lnTo>
                <a:lnTo>
                  <a:pt x="274650" y="2666809"/>
                </a:lnTo>
                <a:lnTo>
                  <a:pt x="310324" y="2639250"/>
                </a:lnTo>
                <a:lnTo>
                  <a:pt x="337883" y="2603576"/>
                </a:lnTo>
                <a:lnTo>
                  <a:pt x="355650" y="2561475"/>
                </a:lnTo>
                <a:lnTo>
                  <a:pt x="361924" y="2514752"/>
                </a:lnTo>
                <a:lnTo>
                  <a:pt x="361924" y="2514523"/>
                </a:lnTo>
                <a:close/>
              </a:path>
            </a:pathLst>
          </a:custGeom>
          <a:solidFill>
            <a:srgbClr val="86B5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131300" y="4050185"/>
            <a:ext cx="8300720" cy="5168265"/>
          </a:xfrm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65"/>
              </a:spcBef>
            </a:pPr>
            <a:r>
              <a:rPr sz="3000" spc="380" dirty="0">
                <a:solidFill>
                  <a:srgbClr val="3F82AF"/>
                </a:solidFill>
                <a:latin typeface="Trebuchet MS"/>
                <a:cs typeface="Trebuchet MS"/>
              </a:rPr>
              <a:t>CEREMONIA</a:t>
            </a:r>
            <a:r>
              <a:rPr sz="3000" spc="30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385" dirty="0">
                <a:solidFill>
                  <a:srgbClr val="3F82AF"/>
                </a:solidFill>
                <a:latin typeface="Trebuchet MS"/>
                <a:cs typeface="Trebuchet MS"/>
              </a:rPr>
              <a:t>DE</a:t>
            </a:r>
            <a:r>
              <a:rPr sz="3000" spc="30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345" dirty="0">
                <a:solidFill>
                  <a:srgbClr val="3F82AF"/>
                </a:solidFill>
                <a:latin typeface="Trebuchet MS"/>
                <a:cs typeface="Trebuchet MS"/>
              </a:rPr>
              <a:t>REENCUENTRO</a:t>
            </a:r>
            <a:r>
              <a:rPr sz="3000" spc="35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385" dirty="0">
                <a:solidFill>
                  <a:srgbClr val="3F82AF"/>
                </a:solidFill>
                <a:latin typeface="Trebuchet MS"/>
                <a:cs typeface="Trebuchet MS"/>
              </a:rPr>
              <a:t>DE</a:t>
            </a:r>
            <a:r>
              <a:rPr sz="3000" spc="30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390" dirty="0">
                <a:solidFill>
                  <a:srgbClr val="3F82AF"/>
                </a:solidFill>
                <a:latin typeface="Trebuchet MS"/>
                <a:cs typeface="Trebuchet MS"/>
              </a:rPr>
              <a:t>ALMAS</a:t>
            </a:r>
            <a:endParaRPr sz="3000">
              <a:latin typeface="Trebuchet MS"/>
              <a:cs typeface="Trebuchet MS"/>
            </a:endParaRPr>
          </a:p>
          <a:p>
            <a:pPr marL="12700" marR="493395">
              <a:lnSpc>
                <a:spcPct val="106800"/>
              </a:lnSpc>
              <a:spcBef>
                <a:spcPts val="335"/>
              </a:spcBef>
            </a:pPr>
            <a:r>
              <a:rPr sz="2400" spc="5" dirty="0">
                <a:solidFill>
                  <a:srgbClr val="86B5B4"/>
                </a:solidFill>
                <a:latin typeface="Trebuchet MS"/>
                <a:cs typeface="Trebuchet MS"/>
              </a:rPr>
              <a:t>Encenderemos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30" dirty="0">
                <a:solidFill>
                  <a:srgbClr val="86B5B4"/>
                </a:solidFill>
                <a:latin typeface="Trebuchet MS"/>
                <a:cs typeface="Trebuchet MS"/>
              </a:rPr>
              <a:t>oficialmente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20" dirty="0">
                <a:solidFill>
                  <a:srgbClr val="86B5B4"/>
                </a:solidFill>
                <a:latin typeface="Trebuchet MS"/>
                <a:cs typeface="Trebuchet MS"/>
              </a:rPr>
              <a:t>nuestro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fuego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55" dirty="0">
                <a:solidFill>
                  <a:srgbClr val="86B5B4"/>
                </a:solidFill>
                <a:latin typeface="Trebuchet MS"/>
                <a:cs typeface="Trebuchet MS"/>
              </a:rPr>
              <a:t>grupal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25" dirty="0">
                <a:solidFill>
                  <a:srgbClr val="86B5B4"/>
                </a:solidFill>
                <a:latin typeface="Trebuchet MS"/>
                <a:cs typeface="Trebuchet MS"/>
              </a:rPr>
              <a:t>en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55" dirty="0">
                <a:solidFill>
                  <a:srgbClr val="86B5B4"/>
                </a:solidFill>
                <a:latin typeface="Trebuchet MS"/>
                <a:cs typeface="Trebuchet MS"/>
              </a:rPr>
              <a:t>una </a:t>
            </a:r>
            <a:r>
              <a:rPr sz="2400" spc="-71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25" dirty="0">
                <a:solidFill>
                  <a:srgbClr val="86B5B4"/>
                </a:solidFill>
                <a:latin typeface="Trebuchet MS"/>
                <a:cs typeface="Trebuchet MS"/>
              </a:rPr>
              <a:t>celebración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25" dirty="0">
                <a:solidFill>
                  <a:srgbClr val="86B5B4"/>
                </a:solidFill>
                <a:latin typeface="Trebuchet MS"/>
                <a:cs typeface="Trebuchet MS"/>
              </a:rPr>
              <a:t>honrosa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86B5B4"/>
                </a:solidFill>
                <a:latin typeface="Trebuchet MS"/>
                <a:cs typeface="Trebuchet MS"/>
              </a:rPr>
              <a:t>y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30" dirty="0">
                <a:solidFill>
                  <a:srgbClr val="86B5B4"/>
                </a:solidFill>
                <a:latin typeface="Trebuchet MS"/>
                <a:cs typeface="Trebuchet MS"/>
              </a:rPr>
              <a:t>sagrada.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20" dirty="0">
                <a:solidFill>
                  <a:srgbClr val="86B5B4"/>
                </a:solidFill>
                <a:latin typeface="Trebuchet MS"/>
                <a:cs typeface="Trebuchet MS"/>
              </a:rPr>
              <a:t>¡Somos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25" dirty="0">
                <a:solidFill>
                  <a:srgbClr val="86B5B4"/>
                </a:solidFill>
                <a:latin typeface="Trebuchet MS"/>
                <a:cs typeface="Trebuchet MS"/>
              </a:rPr>
              <a:t>tan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86B5B4"/>
                </a:solidFill>
                <a:latin typeface="Trebuchet MS"/>
                <a:cs typeface="Trebuchet MS"/>
              </a:rPr>
              <a:t>bendecidos </a:t>
            </a:r>
            <a:r>
              <a:rPr sz="2400" spc="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10" dirty="0">
                <a:solidFill>
                  <a:srgbClr val="86B5B4"/>
                </a:solidFill>
                <a:latin typeface="Trebuchet MS"/>
                <a:cs typeface="Trebuchet MS"/>
              </a:rPr>
              <a:t>de</a:t>
            </a:r>
            <a:r>
              <a:rPr sz="2400" spc="3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5" dirty="0">
                <a:solidFill>
                  <a:srgbClr val="86B5B4"/>
                </a:solidFill>
                <a:latin typeface="Trebuchet MS"/>
                <a:cs typeface="Trebuchet MS"/>
              </a:rPr>
              <a:t>estar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5" dirty="0">
                <a:solidFill>
                  <a:srgbClr val="86B5B4"/>
                </a:solidFill>
                <a:latin typeface="Trebuchet MS"/>
                <a:cs typeface="Trebuchet MS"/>
              </a:rPr>
              <a:t>vivos</a:t>
            </a:r>
            <a:r>
              <a:rPr sz="2400" spc="3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86B5B4"/>
                </a:solidFill>
                <a:latin typeface="Trebuchet MS"/>
                <a:cs typeface="Trebuchet MS"/>
              </a:rPr>
              <a:t>y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10" dirty="0">
                <a:solidFill>
                  <a:srgbClr val="86B5B4"/>
                </a:solidFill>
                <a:latin typeface="Trebuchet MS"/>
                <a:cs typeface="Trebuchet MS"/>
              </a:rPr>
              <a:t>de</a:t>
            </a:r>
            <a:r>
              <a:rPr sz="2400" spc="3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5" dirty="0">
                <a:solidFill>
                  <a:srgbClr val="86B5B4"/>
                </a:solidFill>
                <a:latin typeface="Trebuchet MS"/>
                <a:cs typeface="Trebuchet MS"/>
              </a:rPr>
              <a:t>disfrutar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10" dirty="0">
                <a:solidFill>
                  <a:srgbClr val="86B5B4"/>
                </a:solidFill>
                <a:latin typeface="Trebuchet MS"/>
                <a:cs typeface="Trebuchet MS"/>
              </a:rPr>
              <a:t>de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25" dirty="0">
                <a:solidFill>
                  <a:srgbClr val="86B5B4"/>
                </a:solidFill>
                <a:latin typeface="Trebuchet MS"/>
                <a:cs typeface="Trebuchet MS"/>
              </a:rPr>
              <a:t>tan</a:t>
            </a:r>
            <a:r>
              <a:rPr sz="2400" spc="3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10" dirty="0">
                <a:solidFill>
                  <a:srgbClr val="86B5B4"/>
                </a:solidFill>
                <a:latin typeface="Trebuchet MS"/>
                <a:cs typeface="Trebuchet MS"/>
              </a:rPr>
              <a:t>hermoso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25" dirty="0">
                <a:solidFill>
                  <a:srgbClr val="86B5B4"/>
                </a:solidFill>
                <a:latin typeface="Trebuchet MS"/>
                <a:cs typeface="Trebuchet MS"/>
              </a:rPr>
              <a:t>lugar!</a:t>
            </a:r>
            <a:endParaRPr sz="2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2400">
              <a:latin typeface="Trebuchet MS"/>
              <a:cs typeface="Trebuchet MS"/>
            </a:endParaRPr>
          </a:p>
          <a:p>
            <a:pPr marL="12700" marR="403860">
              <a:lnSpc>
                <a:spcPct val="116700"/>
              </a:lnSpc>
              <a:spcBef>
                <a:spcPts val="1714"/>
              </a:spcBef>
            </a:pPr>
            <a:r>
              <a:rPr sz="3000" spc="305" dirty="0">
                <a:solidFill>
                  <a:srgbClr val="3F82AF"/>
                </a:solidFill>
                <a:latin typeface="Trebuchet MS"/>
                <a:cs typeface="Trebuchet MS"/>
              </a:rPr>
              <a:t>PAGO</a:t>
            </a:r>
            <a:r>
              <a:rPr sz="3000" spc="25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330" dirty="0">
                <a:solidFill>
                  <a:srgbClr val="3F82AF"/>
                </a:solidFill>
                <a:latin typeface="Trebuchet MS"/>
                <a:cs typeface="Trebuchet MS"/>
              </a:rPr>
              <a:t>A</a:t>
            </a:r>
            <a:r>
              <a:rPr sz="3000" spc="30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340" dirty="0">
                <a:solidFill>
                  <a:srgbClr val="3F82AF"/>
                </a:solidFill>
                <a:latin typeface="Trebuchet MS"/>
                <a:cs typeface="Trebuchet MS"/>
              </a:rPr>
              <a:t>LA</a:t>
            </a:r>
            <a:r>
              <a:rPr sz="3000" spc="30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204" dirty="0">
                <a:solidFill>
                  <a:srgbClr val="3F82AF"/>
                </a:solidFill>
                <a:latin typeface="Trebuchet MS"/>
                <a:cs typeface="Trebuchet MS"/>
              </a:rPr>
              <a:t>TIERRA</a:t>
            </a:r>
            <a:r>
              <a:rPr sz="3000" spc="30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185" dirty="0">
                <a:solidFill>
                  <a:srgbClr val="3F82AF"/>
                </a:solidFill>
                <a:latin typeface="Trebuchet MS"/>
                <a:cs typeface="Trebuchet MS"/>
              </a:rPr>
              <a:t>TÍPICO</a:t>
            </a:r>
            <a:r>
              <a:rPr sz="3000" spc="30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430" dirty="0">
                <a:solidFill>
                  <a:srgbClr val="3F82AF"/>
                </a:solidFill>
                <a:latin typeface="Trebuchet MS"/>
                <a:cs typeface="Trebuchet MS"/>
              </a:rPr>
              <a:t>ANDINO</a:t>
            </a:r>
            <a:r>
              <a:rPr sz="3000" spc="30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250" dirty="0">
                <a:solidFill>
                  <a:srgbClr val="3F82AF"/>
                </a:solidFill>
                <a:latin typeface="Trebuchet MS"/>
                <a:cs typeface="Trebuchet MS"/>
              </a:rPr>
              <a:t>PARA </a:t>
            </a:r>
            <a:r>
              <a:rPr sz="3000" spc="-890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340" dirty="0">
                <a:solidFill>
                  <a:srgbClr val="3F82AF"/>
                </a:solidFill>
                <a:latin typeface="Trebuchet MS"/>
                <a:cs typeface="Trebuchet MS"/>
              </a:rPr>
              <a:t>LA </a:t>
            </a:r>
            <a:r>
              <a:rPr sz="3000" spc="415" dirty="0">
                <a:solidFill>
                  <a:srgbClr val="3F82AF"/>
                </a:solidFill>
                <a:latin typeface="Trebuchet MS"/>
                <a:cs typeface="Trebuchet MS"/>
              </a:rPr>
              <a:t>UNIÓN </a:t>
            </a:r>
            <a:r>
              <a:rPr sz="3000" spc="365" dirty="0">
                <a:solidFill>
                  <a:srgbClr val="3F82AF"/>
                </a:solidFill>
                <a:latin typeface="Trebuchet MS"/>
                <a:cs typeface="Trebuchet MS"/>
              </a:rPr>
              <a:t>Y </a:t>
            </a:r>
            <a:r>
              <a:rPr sz="3000" spc="285" dirty="0">
                <a:solidFill>
                  <a:srgbClr val="3F82AF"/>
                </a:solidFill>
                <a:latin typeface="Trebuchet MS"/>
                <a:cs typeface="Trebuchet MS"/>
              </a:rPr>
              <a:t>PROSPERIDAD </a:t>
            </a:r>
            <a:r>
              <a:rPr sz="3000" spc="385" dirty="0">
                <a:solidFill>
                  <a:srgbClr val="3F82AF"/>
                </a:solidFill>
                <a:latin typeface="Trebuchet MS"/>
                <a:cs typeface="Trebuchet MS"/>
              </a:rPr>
              <a:t>DE </a:t>
            </a:r>
            <a:r>
              <a:rPr sz="3000" spc="365" dirty="0">
                <a:solidFill>
                  <a:srgbClr val="3F82AF"/>
                </a:solidFill>
                <a:latin typeface="Trebuchet MS"/>
                <a:cs typeface="Trebuchet MS"/>
              </a:rPr>
              <a:t>TODOS </a:t>
            </a:r>
            <a:r>
              <a:rPr sz="3000" spc="370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395" dirty="0">
                <a:solidFill>
                  <a:srgbClr val="3F82AF"/>
                </a:solidFill>
                <a:latin typeface="Trebuchet MS"/>
                <a:cs typeface="Trebuchet MS"/>
              </a:rPr>
              <a:t>LOS</a:t>
            </a:r>
            <a:r>
              <a:rPr sz="3000" spc="35" dirty="0">
                <a:solidFill>
                  <a:srgbClr val="3F82AF"/>
                </a:solidFill>
                <a:latin typeface="Trebuchet MS"/>
                <a:cs typeface="Trebuchet MS"/>
              </a:rPr>
              <a:t> </a:t>
            </a:r>
            <a:r>
              <a:rPr sz="3000" spc="215" dirty="0">
                <a:solidFill>
                  <a:srgbClr val="3F82AF"/>
                </a:solidFill>
                <a:latin typeface="Trebuchet MS"/>
                <a:cs typeface="Trebuchet MS"/>
              </a:rPr>
              <a:t>PARTICIPANTES</a:t>
            </a:r>
            <a:endParaRPr sz="3000">
              <a:latin typeface="Trebuchet MS"/>
              <a:cs typeface="Trebuchet MS"/>
            </a:endParaRPr>
          </a:p>
          <a:p>
            <a:pPr marL="12700" marR="164465">
              <a:lnSpc>
                <a:spcPct val="106800"/>
              </a:lnSpc>
              <a:spcBef>
                <a:spcPts val="335"/>
              </a:spcBef>
            </a:pPr>
            <a:r>
              <a:rPr sz="2400" spc="105" dirty="0">
                <a:solidFill>
                  <a:srgbClr val="86B5B4"/>
                </a:solidFill>
                <a:latin typeface="Trebuchet MS"/>
                <a:cs typeface="Trebuchet MS"/>
              </a:rPr>
              <a:t>Un </a:t>
            </a:r>
            <a:r>
              <a:rPr sz="2400" spc="25" dirty="0">
                <a:solidFill>
                  <a:srgbClr val="86B5B4"/>
                </a:solidFill>
                <a:latin typeface="Trebuchet MS"/>
                <a:cs typeface="Trebuchet MS"/>
              </a:rPr>
              <a:t>despacho </a:t>
            </a:r>
            <a:r>
              <a:rPr sz="2400" spc="20" dirty="0">
                <a:solidFill>
                  <a:srgbClr val="86B5B4"/>
                </a:solidFill>
                <a:latin typeface="Trebuchet MS"/>
                <a:cs typeface="Trebuchet MS"/>
              </a:rPr>
              <a:t>o </a:t>
            </a:r>
            <a:r>
              <a:rPr sz="2400" spc="120" dirty="0">
                <a:solidFill>
                  <a:srgbClr val="86B5B4"/>
                </a:solidFill>
                <a:latin typeface="Trebuchet MS"/>
                <a:cs typeface="Trebuchet MS"/>
              </a:rPr>
              <a:t>pago </a:t>
            </a:r>
            <a:r>
              <a:rPr sz="2400" spc="145" dirty="0">
                <a:solidFill>
                  <a:srgbClr val="86B5B4"/>
                </a:solidFill>
                <a:latin typeface="Trebuchet MS"/>
                <a:cs typeface="Trebuchet MS"/>
              </a:rPr>
              <a:t>a </a:t>
            </a:r>
            <a:r>
              <a:rPr sz="2400" spc="25" dirty="0">
                <a:solidFill>
                  <a:srgbClr val="86B5B4"/>
                </a:solidFill>
                <a:latin typeface="Trebuchet MS"/>
                <a:cs typeface="Trebuchet MS"/>
              </a:rPr>
              <a:t>la </a:t>
            </a:r>
            <a:r>
              <a:rPr sz="2400" spc="-25" dirty="0">
                <a:solidFill>
                  <a:srgbClr val="86B5B4"/>
                </a:solidFill>
                <a:latin typeface="Trebuchet MS"/>
                <a:cs typeface="Trebuchet MS"/>
              </a:rPr>
              <a:t>tierra </a:t>
            </a:r>
            <a:r>
              <a:rPr sz="2400" spc="-30" dirty="0">
                <a:solidFill>
                  <a:srgbClr val="86B5B4"/>
                </a:solidFill>
                <a:latin typeface="Trebuchet MS"/>
                <a:cs typeface="Trebuchet MS"/>
              </a:rPr>
              <a:t>es </a:t>
            </a:r>
            <a:r>
              <a:rPr sz="2400" spc="5" dirty="0">
                <a:solidFill>
                  <a:srgbClr val="86B5B4"/>
                </a:solidFill>
                <a:latin typeface="Trebuchet MS"/>
                <a:cs typeface="Trebuchet MS"/>
              </a:rPr>
              <a:t>un </a:t>
            </a:r>
            <a:r>
              <a:rPr sz="2400" spc="-5" dirty="0">
                <a:solidFill>
                  <a:srgbClr val="86B5B4"/>
                </a:solidFill>
                <a:latin typeface="Trebuchet MS"/>
                <a:cs typeface="Trebuchet MS"/>
              </a:rPr>
              <a:t>tradicional </a:t>
            </a:r>
            <a:r>
              <a:rPr sz="2400" spc="-25" dirty="0">
                <a:solidFill>
                  <a:srgbClr val="86B5B4"/>
                </a:solidFill>
                <a:latin typeface="Trebuchet MS"/>
                <a:cs typeface="Trebuchet MS"/>
              </a:rPr>
              <a:t>ritual </a:t>
            </a:r>
            <a:r>
              <a:rPr sz="2400" spc="-2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30" dirty="0">
                <a:solidFill>
                  <a:srgbClr val="86B5B4"/>
                </a:solidFill>
                <a:latin typeface="Trebuchet MS"/>
                <a:cs typeface="Trebuchet MS"/>
              </a:rPr>
              <a:t>andino,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25" dirty="0">
                <a:solidFill>
                  <a:srgbClr val="86B5B4"/>
                </a:solidFill>
                <a:latin typeface="Trebuchet MS"/>
                <a:cs typeface="Trebuchet MS"/>
              </a:rPr>
              <a:t>en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25" dirty="0">
                <a:solidFill>
                  <a:srgbClr val="86B5B4"/>
                </a:solidFill>
                <a:latin typeface="Trebuchet MS"/>
                <a:cs typeface="Trebuchet MS"/>
              </a:rPr>
              <a:t>donde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20" dirty="0">
                <a:solidFill>
                  <a:srgbClr val="86B5B4"/>
                </a:solidFill>
                <a:latin typeface="Trebuchet MS"/>
                <a:cs typeface="Trebuchet MS"/>
              </a:rPr>
              <a:t>con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10" dirty="0">
                <a:solidFill>
                  <a:srgbClr val="86B5B4"/>
                </a:solidFill>
                <a:latin typeface="Trebuchet MS"/>
                <a:cs typeface="Trebuchet MS"/>
              </a:rPr>
              <a:t>devoción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30" dirty="0">
                <a:solidFill>
                  <a:srgbClr val="86B5B4"/>
                </a:solidFill>
                <a:latin typeface="Trebuchet MS"/>
                <a:cs typeface="Trebuchet MS"/>
              </a:rPr>
              <a:t>se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80" dirty="0">
                <a:solidFill>
                  <a:srgbClr val="86B5B4"/>
                </a:solidFill>
                <a:latin typeface="Trebuchet MS"/>
                <a:cs typeface="Trebuchet MS"/>
              </a:rPr>
              <a:t>le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5" dirty="0">
                <a:solidFill>
                  <a:srgbClr val="86B5B4"/>
                </a:solidFill>
                <a:latin typeface="Trebuchet MS"/>
                <a:cs typeface="Trebuchet MS"/>
              </a:rPr>
              <a:t>pide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145" dirty="0">
                <a:solidFill>
                  <a:srgbClr val="86B5B4"/>
                </a:solidFill>
                <a:latin typeface="Trebuchet MS"/>
                <a:cs typeface="Trebuchet MS"/>
              </a:rPr>
              <a:t>a</a:t>
            </a:r>
            <a:r>
              <a:rPr sz="2400" spc="40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25" dirty="0">
                <a:solidFill>
                  <a:srgbClr val="86B5B4"/>
                </a:solidFill>
                <a:latin typeface="Trebuchet MS"/>
                <a:cs typeface="Trebuchet MS"/>
              </a:rPr>
              <a:t>la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25" dirty="0">
                <a:solidFill>
                  <a:srgbClr val="86B5B4"/>
                </a:solidFill>
                <a:latin typeface="Trebuchet MS"/>
                <a:cs typeface="Trebuchet MS"/>
              </a:rPr>
              <a:t>madre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25" dirty="0">
                <a:solidFill>
                  <a:srgbClr val="86B5B4"/>
                </a:solidFill>
                <a:latin typeface="Trebuchet MS"/>
                <a:cs typeface="Trebuchet MS"/>
              </a:rPr>
              <a:t>tierra </a:t>
            </a:r>
            <a:r>
              <a:rPr sz="2400" spc="-70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86B5B4"/>
                </a:solidFill>
                <a:latin typeface="Trebuchet MS"/>
                <a:cs typeface="Trebuchet MS"/>
              </a:rPr>
              <a:t>y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40" dirty="0">
                <a:solidFill>
                  <a:srgbClr val="86B5B4"/>
                </a:solidFill>
                <a:latin typeface="Trebuchet MS"/>
                <a:cs typeface="Trebuchet MS"/>
              </a:rPr>
              <a:t>elementos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5" dirty="0">
                <a:solidFill>
                  <a:srgbClr val="86B5B4"/>
                </a:solidFill>
                <a:latin typeface="Trebuchet MS"/>
                <a:cs typeface="Trebuchet MS"/>
              </a:rPr>
              <a:t>que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10" dirty="0">
                <a:solidFill>
                  <a:srgbClr val="86B5B4"/>
                </a:solidFill>
                <a:latin typeface="Trebuchet MS"/>
                <a:cs typeface="Trebuchet MS"/>
              </a:rPr>
              <a:t>nos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20" dirty="0">
                <a:solidFill>
                  <a:srgbClr val="86B5B4"/>
                </a:solidFill>
                <a:latin typeface="Trebuchet MS"/>
                <a:cs typeface="Trebuchet MS"/>
              </a:rPr>
              <a:t>asistan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86B5B4"/>
                </a:solidFill>
                <a:latin typeface="Trebuchet MS"/>
                <a:cs typeface="Trebuchet MS"/>
              </a:rPr>
              <a:t>y</a:t>
            </a:r>
            <a:r>
              <a:rPr sz="2400" spc="35" dirty="0">
                <a:solidFill>
                  <a:srgbClr val="86B5B4"/>
                </a:solidFill>
                <a:latin typeface="Trebuchet MS"/>
                <a:cs typeface="Trebuchet MS"/>
              </a:rPr>
              <a:t> </a:t>
            </a:r>
            <a:r>
              <a:rPr sz="2400" spc="-5" dirty="0">
                <a:solidFill>
                  <a:srgbClr val="86B5B4"/>
                </a:solidFill>
                <a:latin typeface="Trebuchet MS"/>
                <a:cs typeface="Trebuchet MS"/>
              </a:rPr>
              <a:t>bendigan.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71852" y="1950658"/>
            <a:ext cx="9486899" cy="638174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31915" y="1950655"/>
            <a:ext cx="4933949" cy="207644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31915" y="4244675"/>
            <a:ext cx="4933949" cy="4095749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7299135" y="9699561"/>
            <a:ext cx="10989310" cy="28575"/>
          </a:xfrm>
          <a:custGeom>
            <a:avLst/>
            <a:gdLst/>
            <a:ahLst/>
            <a:cxnLst/>
            <a:rect l="l" t="t" r="r" b="b"/>
            <a:pathLst>
              <a:path w="10989310" h="28575">
                <a:moveTo>
                  <a:pt x="10988866" y="0"/>
                </a:moveTo>
                <a:lnTo>
                  <a:pt x="0" y="0"/>
                </a:lnTo>
                <a:lnTo>
                  <a:pt x="0" y="28575"/>
                </a:lnTo>
                <a:lnTo>
                  <a:pt x="10988866" y="28575"/>
                </a:lnTo>
                <a:lnTo>
                  <a:pt x="10988866" y="0"/>
                </a:lnTo>
                <a:close/>
              </a:path>
            </a:pathLst>
          </a:custGeom>
          <a:solidFill>
            <a:srgbClr val="86B5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016000" y="9488525"/>
            <a:ext cx="391350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21130" algn="l"/>
                <a:tab pos="2037714" algn="l"/>
                <a:tab pos="2886075" algn="l"/>
                <a:tab pos="3126740" algn="l"/>
              </a:tabLst>
            </a:pPr>
            <a:r>
              <a:rPr sz="2400" spc="555" dirty="0">
                <a:solidFill>
                  <a:srgbClr val="86B5B4"/>
                </a:solidFill>
                <a:latin typeface="Trebuchet MS"/>
                <a:cs typeface="Trebuchet MS"/>
              </a:rPr>
              <a:t>V</a:t>
            </a:r>
            <a:r>
              <a:rPr sz="2400" spc="300" dirty="0">
                <a:solidFill>
                  <a:srgbClr val="86B5B4"/>
                </a:solidFill>
                <a:latin typeface="Trebuchet MS"/>
                <a:cs typeface="Trebuchet MS"/>
              </a:rPr>
              <a:t>I</a:t>
            </a:r>
            <a:r>
              <a:rPr sz="2400" spc="480" dirty="0">
                <a:solidFill>
                  <a:srgbClr val="86B5B4"/>
                </a:solidFill>
                <a:latin typeface="Trebuchet MS"/>
                <a:cs typeface="Trebuchet MS"/>
              </a:rPr>
              <a:t>S</a:t>
            </a:r>
            <a:r>
              <a:rPr sz="2400" spc="300" dirty="0">
                <a:solidFill>
                  <a:srgbClr val="86B5B4"/>
                </a:solidFill>
                <a:latin typeface="Trebuchet MS"/>
                <a:cs typeface="Trebuchet MS"/>
              </a:rPr>
              <a:t>I</a:t>
            </a:r>
            <a:r>
              <a:rPr sz="2400" spc="675" dirty="0">
                <a:solidFill>
                  <a:srgbClr val="86B5B4"/>
                </a:solidFill>
                <a:latin typeface="Trebuchet MS"/>
                <a:cs typeface="Trebuchet MS"/>
              </a:rPr>
              <a:t>Ó</a:t>
            </a:r>
            <a:r>
              <a:rPr sz="2400" spc="475" dirty="0">
                <a:solidFill>
                  <a:srgbClr val="86B5B4"/>
                </a:solidFill>
                <a:latin typeface="Trebuchet MS"/>
                <a:cs typeface="Trebuchet MS"/>
              </a:rPr>
              <a:t>N</a:t>
            </a:r>
            <a:r>
              <a:rPr sz="2400" dirty="0">
                <a:solidFill>
                  <a:srgbClr val="86B5B4"/>
                </a:solidFill>
                <a:latin typeface="Trebuchet MS"/>
                <a:cs typeface="Trebuchet MS"/>
              </a:rPr>
              <a:t>	</a:t>
            </a:r>
            <a:r>
              <a:rPr sz="2400" spc="575" dirty="0">
                <a:solidFill>
                  <a:srgbClr val="86B5B4"/>
                </a:solidFill>
                <a:latin typeface="Trebuchet MS"/>
                <a:cs typeface="Trebuchet MS"/>
              </a:rPr>
              <a:t>D</a:t>
            </a:r>
            <a:r>
              <a:rPr sz="2400" spc="280" dirty="0">
                <a:solidFill>
                  <a:srgbClr val="86B5B4"/>
                </a:solidFill>
                <a:latin typeface="Trebuchet MS"/>
                <a:cs typeface="Trebuchet MS"/>
              </a:rPr>
              <a:t>E</a:t>
            </a:r>
            <a:r>
              <a:rPr sz="2400" dirty="0">
                <a:solidFill>
                  <a:srgbClr val="86B5B4"/>
                </a:solidFill>
                <a:latin typeface="Trebuchet MS"/>
                <a:cs typeface="Trebuchet MS"/>
              </a:rPr>
              <a:t>	</a:t>
            </a:r>
            <a:r>
              <a:rPr sz="2400" spc="515" dirty="0">
                <a:solidFill>
                  <a:srgbClr val="86B5B4"/>
                </a:solidFill>
                <a:latin typeface="Trebuchet MS"/>
                <a:cs typeface="Trebuchet MS"/>
              </a:rPr>
              <a:t>L</a:t>
            </a:r>
            <a:r>
              <a:rPr sz="2400" spc="440" dirty="0">
                <a:solidFill>
                  <a:srgbClr val="86B5B4"/>
                </a:solidFill>
                <a:latin typeface="Trebuchet MS"/>
                <a:cs typeface="Trebuchet MS"/>
              </a:rPr>
              <a:t>U</a:t>
            </a:r>
            <a:r>
              <a:rPr sz="2400" spc="390" dirty="0">
                <a:solidFill>
                  <a:srgbClr val="86B5B4"/>
                </a:solidFill>
                <a:latin typeface="Trebuchet MS"/>
                <a:cs typeface="Trebuchet MS"/>
              </a:rPr>
              <a:t>Z</a:t>
            </a:r>
            <a:r>
              <a:rPr sz="2400" dirty="0">
                <a:solidFill>
                  <a:srgbClr val="86B5B4"/>
                </a:solidFill>
                <a:latin typeface="Trebuchet MS"/>
                <a:cs typeface="Trebuchet MS"/>
              </a:rPr>
              <a:t>	</a:t>
            </a:r>
            <a:r>
              <a:rPr sz="2400" spc="-605" dirty="0">
                <a:solidFill>
                  <a:srgbClr val="86B5B4"/>
                </a:solidFill>
                <a:latin typeface="Trebuchet MS"/>
                <a:cs typeface="Trebuchet MS"/>
              </a:rPr>
              <a:t>|</a:t>
            </a:r>
            <a:r>
              <a:rPr sz="2400" dirty="0">
                <a:solidFill>
                  <a:srgbClr val="86B5B4"/>
                </a:solidFill>
                <a:latin typeface="Trebuchet MS"/>
                <a:cs typeface="Trebuchet MS"/>
              </a:rPr>
              <a:t>	</a:t>
            </a:r>
            <a:r>
              <a:rPr sz="2400" spc="285" dirty="0">
                <a:solidFill>
                  <a:srgbClr val="86B5B4"/>
                </a:solidFill>
                <a:latin typeface="Trebuchet MS"/>
                <a:cs typeface="Trebuchet MS"/>
              </a:rPr>
              <a:t>2</a:t>
            </a:r>
            <a:r>
              <a:rPr sz="2400" spc="475" dirty="0">
                <a:solidFill>
                  <a:srgbClr val="86B5B4"/>
                </a:solidFill>
                <a:latin typeface="Trebuchet MS"/>
                <a:cs typeface="Trebuchet MS"/>
              </a:rPr>
              <a:t>0</a:t>
            </a:r>
            <a:r>
              <a:rPr sz="2400" spc="285" dirty="0">
                <a:solidFill>
                  <a:srgbClr val="86B5B4"/>
                </a:solidFill>
                <a:latin typeface="Trebuchet MS"/>
                <a:cs typeface="Trebuchet MS"/>
              </a:rPr>
              <a:t>2</a:t>
            </a:r>
            <a:r>
              <a:rPr sz="2400" spc="-5" dirty="0">
                <a:solidFill>
                  <a:srgbClr val="86B5B4"/>
                </a:solidFill>
                <a:latin typeface="Trebuchet MS"/>
                <a:cs typeface="Trebuchet MS"/>
              </a:rPr>
              <a:t>3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223</TotalTime>
  <Words>1082</Words>
  <Application>Microsoft Office PowerPoint</Application>
  <PresentationFormat>Personalizado</PresentationFormat>
  <Paragraphs>126</Paragraphs>
  <Slides>26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1" baseType="lpstr">
      <vt:lpstr>Arial</vt:lpstr>
      <vt:lpstr>Calibri</vt:lpstr>
      <vt:lpstr>Microsoft Sans Serif</vt:lpstr>
      <vt:lpstr>Trebuchet MS</vt:lpstr>
      <vt:lpstr>Office Theme</vt:lpstr>
      <vt:lpstr>Presentación de PowerPoint</vt:lpstr>
      <vt:lpstr>ABRAZA TU MAGNIFICIENCIA  EN LOS BRAZOS DE LOS ANDES</vt:lpstr>
      <vt:lpstr>VISIÓN DE LUZ</vt:lpstr>
      <vt:lpstr>SIENTE CONFIANZA EN TI Y HACIA LA VIDA.</vt:lpstr>
      <vt:lpstr>LO QUE VIVIRAS</vt:lpstr>
      <vt:lpstr>Presentación de PowerPoint</vt:lpstr>
      <vt:lpstr>VIVE UNA EXPERIENCIA ÚNICA DE AUTO – VALOR, FORTALEZA ESPIRITUAL E INFINITO AMOR</vt:lpstr>
      <vt:lpstr>PROGRAMA DIA 1</vt:lpstr>
      <vt:lpstr>Presentación de PowerPoint</vt:lpstr>
      <vt:lpstr>DIA 2</vt:lpstr>
      <vt:lpstr>Presentación de PowerPoint</vt:lpstr>
      <vt:lpstr>DIA 3</vt:lpstr>
      <vt:lpstr>Presentación de PowerPoint</vt:lpstr>
      <vt:lpstr>DIA 4</vt:lpstr>
      <vt:lpstr>Presentación de PowerPoint</vt:lpstr>
      <vt:lpstr>DIA 5</vt:lpstr>
      <vt:lpstr>Presentación de PowerPoint</vt:lpstr>
      <vt:lpstr>DE LA MANO RECORDAREMOS NUESTRA FUERZA NOBLE Y PODER DEL CORAZÓN</vt:lpstr>
      <vt:lpstr>ESTE VIAJE ES PARA TI.</vt:lpstr>
      <vt:lpstr>MÁS DETALLES</vt:lpstr>
      <vt:lpstr>VALLE SAGRADO DE LOS INCAS</vt:lpstr>
      <vt:lpstr>DISFRUTA DE COMIDA SALUDABLE Y NATURAL</vt:lpstr>
      <vt:lpstr>¿QUIÉN GUIA?</vt:lpstr>
      <vt:lpstr>BENEFICIOS  DE VIVIR  ESTOS 5 DÍAS</vt:lpstr>
      <vt:lpstr>RETIRO TODO INCLUIDO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VISIÓN DE LUZ - Retiro de Bienestar</dc:title>
  <dc:creator>valeria_lm10</dc:creator>
  <cp:keywords>DAE-7E2Gk2g,BABvjoTJG_Y</cp:keywords>
  <cp:lastModifiedBy>user</cp:lastModifiedBy>
  <cp:revision>9</cp:revision>
  <dcterms:created xsi:type="dcterms:W3CDTF">2023-06-17T23:38:55Z</dcterms:created>
  <dcterms:modified xsi:type="dcterms:W3CDTF">2023-06-27T23:46:17Z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2023-06-15T00:00:00Z</vt:filetime>
  </property>
  <property fmtid="{D5CDD505-2E9C-101B-9397-08002B2CF9AE}" pid="3" name="Creator">
    <vt:lpwstr>Canva</vt:lpwstr>
  </property>
  <property fmtid="{D5CDD505-2E9C-101B-9397-08002B2CF9AE}" pid="4" name="LastSaved">
    <vt:filetime>2023-06-17T00:00:00Z</vt:filetime>
  </property>
</Properties>
</file>